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3" r:id="rId5"/>
    <p:sldMasterId id="2147483726" r:id="rId6"/>
    <p:sldMasterId id="2147483745" r:id="rId7"/>
    <p:sldMasterId id="2147483766" r:id="rId8"/>
    <p:sldMasterId id="2147483779" r:id="rId9"/>
  </p:sldMasterIdLst>
  <p:notesMasterIdLst>
    <p:notesMasterId r:id="rId104"/>
  </p:notesMasterIdLst>
  <p:handoutMasterIdLst>
    <p:handoutMasterId r:id="rId105"/>
  </p:handoutMasterIdLst>
  <p:sldIdLst>
    <p:sldId id="256" r:id="rId10"/>
    <p:sldId id="4235" r:id="rId11"/>
    <p:sldId id="1010" r:id="rId12"/>
    <p:sldId id="2347" r:id="rId13"/>
    <p:sldId id="1591" r:id="rId14"/>
    <p:sldId id="2448" r:id="rId15"/>
    <p:sldId id="2449" r:id="rId16"/>
    <p:sldId id="2395" r:id="rId17"/>
    <p:sldId id="2396" r:id="rId18"/>
    <p:sldId id="2450" r:id="rId19"/>
    <p:sldId id="3872" r:id="rId20"/>
    <p:sldId id="3874" r:id="rId21"/>
    <p:sldId id="3685" r:id="rId22"/>
    <p:sldId id="2362" r:id="rId23"/>
    <p:sldId id="4234" r:id="rId24"/>
    <p:sldId id="3897" r:id="rId25"/>
    <p:sldId id="4220" r:id="rId26"/>
    <p:sldId id="3862" r:id="rId27"/>
    <p:sldId id="4228" r:id="rId28"/>
    <p:sldId id="3863" r:id="rId29"/>
    <p:sldId id="3864" r:id="rId30"/>
    <p:sldId id="3865" r:id="rId31"/>
    <p:sldId id="4085" r:id="rId32"/>
    <p:sldId id="4086" r:id="rId33"/>
    <p:sldId id="4087" r:id="rId34"/>
    <p:sldId id="4088" r:id="rId35"/>
    <p:sldId id="4089" r:id="rId36"/>
    <p:sldId id="4090" r:id="rId37"/>
    <p:sldId id="4093" r:id="rId38"/>
    <p:sldId id="4091" r:id="rId39"/>
    <p:sldId id="3875" r:id="rId40"/>
    <p:sldId id="3876" r:id="rId41"/>
    <p:sldId id="3877" r:id="rId42"/>
    <p:sldId id="3878" r:id="rId43"/>
    <p:sldId id="2393" r:id="rId44"/>
    <p:sldId id="2464" r:id="rId45"/>
    <p:sldId id="3840" r:id="rId46"/>
    <p:sldId id="3844" r:id="rId47"/>
    <p:sldId id="3842" r:id="rId48"/>
    <p:sldId id="3843" r:id="rId49"/>
    <p:sldId id="3859" r:id="rId50"/>
    <p:sldId id="3860" r:id="rId51"/>
    <p:sldId id="4096" r:id="rId52"/>
    <p:sldId id="3847" r:id="rId53"/>
    <p:sldId id="3849" r:id="rId54"/>
    <p:sldId id="3852" r:id="rId55"/>
    <p:sldId id="4097" r:id="rId56"/>
    <p:sldId id="3857" r:id="rId57"/>
    <p:sldId id="3855" r:id="rId58"/>
    <p:sldId id="4095" r:id="rId59"/>
    <p:sldId id="3883" r:id="rId60"/>
    <p:sldId id="3882" r:id="rId61"/>
    <p:sldId id="2469" r:id="rId62"/>
    <p:sldId id="3910" r:id="rId63"/>
    <p:sldId id="3911" r:id="rId64"/>
    <p:sldId id="4099" r:id="rId65"/>
    <p:sldId id="4223" r:id="rId66"/>
    <p:sldId id="261" r:id="rId67"/>
    <p:sldId id="262" r:id="rId68"/>
    <p:sldId id="4222" r:id="rId69"/>
    <p:sldId id="4102" r:id="rId70"/>
    <p:sldId id="3879" r:id="rId71"/>
    <p:sldId id="3866" r:id="rId72"/>
    <p:sldId id="2471" r:id="rId73"/>
    <p:sldId id="3837" r:id="rId74"/>
    <p:sldId id="3838" r:id="rId75"/>
    <p:sldId id="3824" r:id="rId76"/>
    <p:sldId id="2465" r:id="rId77"/>
    <p:sldId id="1585" r:id="rId78"/>
    <p:sldId id="3869" r:id="rId79"/>
    <p:sldId id="4232" r:id="rId80"/>
    <p:sldId id="4230" r:id="rId81"/>
    <p:sldId id="4224" r:id="rId82"/>
    <p:sldId id="4225" r:id="rId83"/>
    <p:sldId id="1879" r:id="rId84"/>
    <p:sldId id="1880" r:id="rId85"/>
    <p:sldId id="2390" r:id="rId86"/>
    <p:sldId id="4231" r:id="rId87"/>
    <p:sldId id="4229" r:id="rId88"/>
    <p:sldId id="1634" r:id="rId89"/>
    <p:sldId id="1635" r:id="rId90"/>
    <p:sldId id="1636" r:id="rId91"/>
    <p:sldId id="1637" r:id="rId92"/>
    <p:sldId id="1638" r:id="rId93"/>
    <p:sldId id="1639" r:id="rId94"/>
    <p:sldId id="3886" r:id="rId95"/>
    <p:sldId id="264" r:id="rId96"/>
    <p:sldId id="2375" r:id="rId97"/>
    <p:sldId id="1826" r:id="rId98"/>
    <p:sldId id="4226" r:id="rId99"/>
    <p:sldId id="1882" r:id="rId100"/>
    <p:sldId id="4227" r:id="rId101"/>
    <p:sldId id="4083" r:id="rId102"/>
    <p:sldId id="4233" r:id="rId10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6C4A8E-EC72-4DC9-A7F6-F1172D05AF54}">
          <p14:sldIdLst>
            <p14:sldId id="256"/>
          </p14:sldIdLst>
        </p14:section>
        <p14:section name="Overview" id="{198CB0C2-5F8F-4544-8682-0613BB89995D}">
          <p14:sldIdLst>
            <p14:sldId id="4235"/>
            <p14:sldId id="1010"/>
            <p14:sldId id="2347"/>
            <p14:sldId id="1591"/>
            <p14:sldId id="2448"/>
            <p14:sldId id="2449"/>
            <p14:sldId id="2395"/>
            <p14:sldId id="2396"/>
            <p14:sldId id="2450"/>
            <p14:sldId id="3872"/>
            <p14:sldId id="3874"/>
            <p14:sldId id="3685"/>
            <p14:sldId id="2362"/>
            <p14:sldId id="4234"/>
          </p14:sldIdLst>
        </p14:section>
        <p14:section name="Step by Step setup" id="{A76FBEC4-05B3-4980-874F-81F1B9CC5E56}">
          <p14:sldIdLst>
            <p14:sldId id="3897"/>
            <p14:sldId id="4220"/>
            <p14:sldId id="3862"/>
            <p14:sldId id="4228"/>
            <p14:sldId id="3863"/>
            <p14:sldId id="3864"/>
            <p14:sldId id="3865"/>
            <p14:sldId id="4085"/>
            <p14:sldId id="4086"/>
            <p14:sldId id="4087"/>
            <p14:sldId id="4088"/>
            <p14:sldId id="4089"/>
            <p14:sldId id="4090"/>
            <p14:sldId id="4093"/>
            <p14:sldId id="4091"/>
            <p14:sldId id="3875"/>
            <p14:sldId id="3876"/>
            <p14:sldId id="3877"/>
            <p14:sldId id="3878"/>
            <p14:sldId id="2393"/>
          </p14:sldIdLst>
        </p14:section>
        <p14:section name="Step by Step labeling on Mac" id="{6C2B02C6-18B5-45D0-B94D-E72A51575B26}">
          <p14:sldIdLst>
            <p14:sldId id="2464"/>
            <p14:sldId id="3840"/>
            <p14:sldId id="3844"/>
            <p14:sldId id="3842"/>
            <p14:sldId id="3843"/>
            <p14:sldId id="3859"/>
            <p14:sldId id="3860"/>
          </p14:sldIdLst>
        </p14:section>
        <p14:section name="Step by Step iOS" id="{417BCC31-DF35-41D4-BDC2-0A45F6DE4589}">
          <p14:sldIdLst>
            <p14:sldId id="4096"/>
            <p14:sldId id="3847"/>
            <p14:sldId id="3849"/>
            <p14:sldId id="3852"/>
          </p14:sldIdLst>
        </p14:section>
        <p14:section name="Step by step Android" id="{161F20C4-8F50-4D08-B9D6-24529BFF2E02}">
          <p14:sldIdLst>
            <p14:sldId id="4097"/>
            <p14:sldId id="3857"/>
            <p14:sldId id="3855"/>
          </p14:sldIdLst>
        </p14:section>
        <p14:section name="Step by Step Windows" id="{0CC9DC7C-CD05-42AA-95CC-1609BEEF6E65}">
          <p14:sldIdLst>
            <p14:sldId id="4095"/>
            <p14:sldId id="3883"/>
            <p14:sldId id="3882"/>
          </p14:sldIdLst>
        </p14:section>
        <p14:section name="Step by Step SPO" id="{A1B91B4C-D401-489D-859A-0C9376ED943C}">
          <p14:sldIdLst>
            <p14:sldId id="2469"/>
            <p14:sldId id="3910"/>
            <p14:sldId id="3911"/>
            <p14:sldId id="4099"/>
            <p14:sldId id="4223"/>
            <p14:sldId id="261"/>
            <p14:sldId id="262"/>
            <p14:sldId id="4222"/>
          </p14:sldIdLst>
        </p14:section>
        <p14:section name="MIP beyond O365" id="{6ADCB435-F730-4B6B-81A1-96B6FBECC5D8}">
          <p14:sldIdLst>
            <p14:sldId id="4102"/>
            <p14:sldId id="3879"/>
            <p14:sldId id="3866"/>
            <p14:sldId id="2471"/>
            <p14:sldId id="3837"/>
            <p14:sldId id="3838"/>
            <p14:sldId id="3824"/>
            <p14:sldId id="2465"/>
            <p14:sldId id="1585"/>
          </p14:sldIdLst>
        </p14:section>
        <p14:section name="AIP Scanner" id="{A4911EDA-397B-490E-9D46-576045A242F5}">
          <p14:sldIdLst>
            <p14:sldId id="3869"/>
            <p14:sldId id="4232"/>
            <p14:sldId id="4230"/>
            <p14:sldId id="4224"/>
            <p14:sldId id="4225"/>
            <p14:sldId id="1879"/>
            <p14:sldId id="1880"/>
            <p14:sldId id="2390"/>
            <p14:sldId id="4231"/>
          </p14:sldIdLst>
        </p14:section>
        <p14:section name="Cloudapp security and MIP" id="{89446536-33C6-400F-B5F7-6DBFD9CC6967}">
          <p14:sldIdLst>
            <p14:sldId id="4229"/>
            <p14:sldId id="1634"/>
            <p14:sldId id="1635"/>
            <p14:sldId id="1636"/>
            <p14:sldId id="1637"/>
            <p14:sldId id="1638"/>
            <p14:sldId id="1639"/>
          </p14:sldIdLst>
        </p14:section>
        <p14:section name="Monitoring" id="{DDE72112-E326-4A89-9F5A-5DD26A9DF684}">
          <p14:sldIdLst>
            <p14:sldId id="3886"/>
            <p14:sldId id="264"/>
            <p14:sldId id="2375"/>
            <p14:sldId id="1826"/>
            <p14:sldId id="4226"/>
            <p14:sldId id="1882"/>
            <p14:sldId id="4227"/>
          </p14:sldIdLst>
        </p14:section>
        <p14:section name="Roadmap" id="{655FBD0C-0A18-45B8-B0E9-1588CA7E8D09}">
          <p14:sldIdLst>
            <p14:sldId id="4083"/>
            <p14:sldId id="423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98" dt="2019-02-06T14:21:34.914"/>
    <p1510:client id="{76ACD3DD-BF83-42A7-81FF-CB7A1EEE7F01}" v="328" dt="2019-02-07T13:31:07.948"/>
  </p1510:revLst>
</p1510:revInfo>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2" autoAdjust="0"/>
    <p:restoredTop sz="94618" autoAdjust="0"/>
  </p:normalViewPr>
  <p:slideViewPr>
    <p:cSldViewPr snapToObjects="1">
      <p:cViewPr varScale="1">
        <p:scale>
          <a:sx n="97" d="100"/>
          <a:sy n="97" d="100"/>
        </p:scale>
        <p:origin x="1046" y="67"/>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07" Type="http://schemas.openxmlformats.org/officeDocument/2006/relationships/viewProps" Target="viewProps.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theme" Target="theme/theme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tableStyles" Target="tableStyles.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microsoft.com/office/2016/11/relationships/changesInfo" Target="changesInfos/changesInfo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de Jong" userId="3c409437-07f3-42fd-8979-be6296c51a65" providerId="ADAL" clId="{76ACD3DD-BF83-42A7-81FF-CB7A1EEE7F01}"/>
    <pc:docChg chg="undo custSel addSld delSld modSld delSection modSection">
      <pc:chgData name="Alex de Jong" userId="3c409437-07f3-42fd-8979-be6296c51a65" providerId="ADAL" clId="{76ACD3DD-BF83-42A7-81FF-CB7A1EEE7F01}" dt="2019-02-06T14:21:24.371" v="101" actId="478"/>
      <pc:docMkLst>
        <pc:docMk/>
      </pc:docMkLst>
      <pc:sldChg chg="addSp delSp modSp">
        <pc:chgData name="Alex de Jong" userId="3c409437-07f3-42fd-8979-be6296c51a65" providerId="ADAL" clId="{76ACD3DD-BF83-42A7-81FF-CB7A1EEE7F01}" dt="2019-02-06T12:08:08.703" v="71" actId="1076"/>
        <pc:sldMkLst>
          <pc:docMk/>
          <pc:sldMk cId="2606453381" sldId="256"/>
        </pc:sldMkLst>
        <pc:spChg chg="add del">
          <ac:chgData name="Alex de Jong" userId="3c409437-07f3-42fd-8979-be6296c51a65" providerId="ADAL" clId="{76ACD3DD-BF83-42A7-81FF-CB7A1EEE7F01}" dt="2019-02-06T12:01:42.634" v="33"/>
          <ac:spMkLst>
            <pc:docMk/>
            <pc:sldMk cId="2606453381" sldId="256"/>
            <ac:spMk id="2" creationId="{D2066E1A-0EAA-460C-A623-99A13BBB5B4C}"/>
          </ac:spMkLst>
        </pc:spChg>
        <pc:spChg chg="mod">
          <ac:chgData name="Alex de Jong" userId="3c409437-07f3-42fd-8979-be6296c51a65" providerId="ADAL" clId="{76ACD3DD-BF83-42A7-81FF-CB7A1EEE7F01}" dt="2019-02-06T12:08:08.703" v="71" actId="1076"/>
          <ac:spMkLst>
            <pc:docMk/>
            <pc:sldMk cId="2606453381" sldId="256"/>
            <ac:spMk id="3" creationId="{44E5BFE1-E6AA-4154-A972-C11662B9928A}"/>
          </ac:spMkLst>
        </pc:spChg>
        <pc:spChg chg="add del">
          <ac:chgData name="Alex de Jong" userId="3c409437-07f3-42fd-8979-be6296c51a65" providerId="ADAL" clId="{76ACD3DD-BF83-42A7-81FF-CB7A1EEE7F01}" dt="2019-02-06T12:04:11.067" v="35"/>
          <ac:spMkLst>
            <pc:docMk/>
            <pc:sldMk cId="2606453381" sldId="256"/>
            <ac:spMk id="4" creationId="{14B27D8A-7BD0-46A6-AF96-4FF90FD9C33D}"/>
          </ac:spMkLst>
        </pc:spChg>
        <pc:picChg chg="add mod">
          <ac:chgData name="Alex de Jong" userId="3c409437-07f3-42fd-8979-be6296c51a65" providerId="ADAL" clId="{76ACD3DD-BF83-42A7-81FF-CB7A1EEE7F01}" dt="2019-02-06T12:07:36.844" v="68" actId="14100"/>
          <ac:picMkLst>
            <pc:docMk/>
            <pc:sldMk cId="2606453381" sldId="256"/>
            <ac:picMk id="6" creationId="{30171DE1-5B0B-4561-B9C5-56F164B4C77A}"/>
          </ac:picMkLst>
        </pc:picChg>
      </pc:sldChg>
      <pc:sldChg chg="del">
        <pc:chgData name="Alex de Jong" userId="3c409437-07f3-42fd-8979-be6296c51a65" providerId="ADAL" clId="{76ACD3DD-BF83-42A7-81FF-CB7A1EEE7F01}" dt="2019-02-06T14:19:59.850" v="97" actId="2696"/>
        <pc:sldMkLst>
          <pc:docMk/>
          <pc:sldMk cId="4115345139" sldId="349"/>
        </pc:sldMkLst>
      </pc:sldChg>
      <pc:sldChg chg="del">
        <pc:chgData name="Alex de Jong" userId="3c409437-07f3-42fd-8979-be6296c51a65" providerId="ADAL" clId="{76ACD3DD-BF83-42A7-81FF-CB7A1EEE7F01}" dt="2019-02-06T14:19:59.785" v="94" actId="2696"/>
        <pc:sldMkLst>
          <pc:docMk/>
          <pc:sldMk cId="3603644993" sldId="774"/>
        </pc:sldMkLst>
      </pc:sldChg>
      <pc:sldChg chg="del">
        <pc:chgData name="Alex de Jong" userId="3c409437-07f3-42fd-8979-be6296c51a65" providerId="ADAL" clId="{76ACD3DD-BF83-42A7-81FF-CB7A1EEE7F01}" dt="2019-02-06T14:19:59.714" v="93" actId="2696"/>
        <pc:sldMkLst>
          <pc:docMk/>
          <pc:sldMk cId="4083012790" sldId="1581"/>
        </pc:sldMkLst>
      </pc:sldChg>
      <pc:sldChg chg="del">
        <pc:chgData name="Alex de Jong" userId="3c409437-07f3-42fd-8979-be6296c51a65" providerId="ADAL" clId="{76ACD3DD-BF83-42A7-81FF-CB7A1EEE7F01}" dt="2019-02-06T14:19:59.817" v="95" actId="2696"/>
        <pc:sldMkLst>
          <pc:docMk/>
          <pc:sldMk cId="1106940199" sldId="1582"/>
        </pc:sldMkLst>
      </pc:sldChg>
      <pc:sldChg chg="del">
        <pc:chgData name="Alex de Jong" userId="3c409437-07f3-42fd-8979-be6296c51a65" providerId="ADAL" clId="{76ACD3DD-BF83-42A7-81FF-CB7A1EEE7F01}" dt="2019-02-06T14:19:59.617" v="91" actId="2696"/>
        <pc:sldMkLst>
          <pc:docMk/>
          <pc:sldMk cId="963057904" sldId="1713"/>
        </pc:sldMkLst>
      </pc:sldChg>
      <pc:sldChg chg="del">
        <pc:chgData name="Alex de Jong" userId="3c409437-07f3-42fd-8979-be6296c51a65" providerId="ADAL" clId="{76ACD3DD-BF83-42A7-81FF-CB7A1EEE7F01}" dt="2019-02-06T14:17:57.786" v="85" actId="2696"/>
        <pc:sldMkLst>
          <pc:docMk/>
          <pc:sldMk cId="1378516266" sldId="1732"/>
        </pc:sldMkLst>
      </pc:sldChg>
      <pc:sldChg chg="del">
        <pc:chgData name="Alex de Jong" userId="3c409437-07f3-42fd-8979-be6296c51a65" providerId="ADAL" clId="{76ACD3DD-BF83-42A7-81FF-CB7A1EEE7F01}" dt="2019-02-06T14:18:50.163" v="86" actId="2696"/>
        <pc:sldMkLst>
          <pc:docMk/>
          <pc:sldMk cId="2104039095" sldId="1733"/>
        </pc:sldMkLst>
      </pc:sldChg>
      <pc:sldChg chg="modTransition">
        <pc:chgData name="Alex de Jong" userId="3c409437-07f3-42fd-8979-be6296c51a65" providerId="ADAL" clId="{76ACD3DD-BF83-42A7-81FF-CB7A1EEE7F01}" dt="2019-02-06T14:20:39.361" v="98"/>
        <pc:sldMkLst>
          <pc:docMk/>
          <pc:sldMk cId="2761791313" sldId="2347"/>
        </pc:sldMkLst>
      </pc:sldChg>
      <pc:sldChg chg="delSp modSp">
        <pc:chgData name="Alex de Jong" userId="3c409437-07f3-42fd-8979-be6296c51a65" providerId="ADAL" clId="{76ACD3DD-BF83-42A7-81FF-CB7A1EEE7F01}" dt="2019-02-06T14:21:20.860" v="100" actId="478"/>
        <pc:sldMkLst>
          <pc:docMk/>
          <pc:sldMk cId="1837648178" sldId="2362"/>
        </pc:sldMkLst>
        <pc:spChg chg="del mod">
          <ac:chgData name="Alex de Jong" userId="3c409437-07f3-42fd-8979-be6296c51a65" providerId="ADAL" clId="{76ACD3DD-BF83-42A7-81FF-CB7A1EEE7F01}" dt="2019-02-06T14:21:20.860" v="100" actId="478"/>
          <ac:spMkLst>
            <pc:docMk/>
            <pc:sldMk cId="1837648178" sldId="2362"/>
            <ac:spMk id="3" creationId="{208C9377-EFD2-41AE-A917-6CD4FBBFF19D}"/>
          </ac:spMkLst>
        </pc:spChg>
      </pc:sldChg>
      <pc:sldChg chg="del">
        <pc:chgData name="Alex de Jong" userId="3c409437-07f3-42fd-8979-be6296c51a65" providerId="ADAL" clId="{76ACD3DD-BF83-42A7-81FF-CB7A1EEE7F01}" dt="2019-02-06T14:17:57.649" v="80" actId="2696"/>
        <pc:sldMkLst>
          <pc:docMk/>
          <pc:sldMk cId="3263251288" sldId="2364"/>
        </pc:sldMkLst>
      </pc:sldChg>
      <pc:sldChg chg="del">
        <pc:chgData name="Alex de Jong" userId="3c409437-07f3-42fd-8979-be6296c51a65" providerId="ADAL" clId="{76ACD3DD-BF83-42A7-81FF-CB7A1EEE7F01}" dt="2019-02-06T14:17:57.667" v="81" actId="2696"/>
        <pc:sldMkLst>
          <pc:docMk/>
          <pc:sldMk cId="707793729" sldId="2365"/>
        </pc:sldMkLst>
      </pc:sldChg>
      <pc:sldChg chg="del">
        <pc:chgData name="Alex de Jong" userId="3c409437-07f3-42fd-8979-be6296c51a65" providerId="ADAL" clId="{76ACD3DD-BF83-42A7-81FF-CB7A1EEE7F01}" dt="2019-02-06T14:17:57.684" v="82" actId="2696"/>
        <pc:sldMkLst>
          <pc:docMk/>
          <pc:sldMk cId="379393844" sldId="2366"/>
        </pc:sldMkLst>
      </pc:sldChg>
      <pc:sldChg chg="del">
        <pc:chgData name="Alex de Jong" userId="3c409437-07f3-42fd-8979-be6296c51a65" providerId="ADAL" clId="{76ACD3DD-BF83-42A7-81FF-CB7A1EEE7F01}" dt="2019-02-06T14:19:59.678" v="92" actId="2696"/>
        <pc:sldMkLst>
          <pc:docMk/>
          <pc:sldMk cId="712937587" sldId="2369"/>
        </pc:sldMkLst>
      </pc:sldChg>
      <pc:sldChg chg="del">
        <pc:chgData name="Alex de Jong" userId="3c409437-07f3-42fd-8979-be6296c51a65" providerId="ADAL" clId="{76ACD3DD-BF83-42A7-81FF-CB7A1EEE7F01}" dt="2019-02-06T14:19:59.559" v="89" actId="2696"/>
        <pc:sldMkLst>
          <pc:docMk/>
          <pc:sldMk cId="3522084675" sldId="2446"/>
        </pc:sldMkLst>
      </pc:sldChg>
      <pc:sldChg chg="del">
        <pc:chgData name="Alex de Jong" userId="3c409437-07f3-42fd-8979-be6296c51a65" providerId="ADAL" clId="{76ACD3DD-BF83-42A7-81FF-CB7A1EEE7F01}" dt="2019-02-06T12:09:43.813" v="72" actId="2696"/>
        <pc:sldMkLst>
          <pc:docMk/>
          <pc:sldMk cId="2079993117" sldId="2447"/>
        </pc:sldMkLst>
      </pc:sldChg>
      <pc:sldChg chg="delSp">
        <pc:chgData name="Alex de Jong" userId="3c409437-07f3-42fd-8979-be6296c51a65" providerId="ADAL" clId="{76ACD3DD-BF83-42A7-81FF-CB7A1EEE7F01}" dt="2019-02-06T14:21:24.371" v="101" actId="478"/>
        <pc:sldMkLst>
          <pc:docMk/>
          <pc:sldMk cId="2990764713" sldId="3685"/>
        </pc:sldMkLst>
        <pc:spChg chg="del">
          <ac:chgData name="Alex de Jong" userId="3c409437-07f3-42fd-8979-be6296c51a65" providerId="ADAL" clId="{76ACD3DD-BF83-42A7-81FF-CB7A1EEE7F01}" dt="2019-02-06T14:21:24.371" v="101" actId="478"/>
          <ac:spMkLst>
            <pc:docMk/>
            <pc:sldMk cId="2990764713" sldId="3685"/>
            <ac:spMk id="81" creationId="{4DAA2479-2575-49A6-8EC9-7180F118474F}"/>
          </ac:spMkLst>
        </pc:spChg>
      </pc:sldChg>
      <pc:sldChg chg="del">
        <pc:chgData name="Alex de Jong" userId="3c409437-07f3-42fd-8979-be6296c51a65" providerId="ADAL" clId="{76ACD3DD-BF83-42A7-81FF-CB7A1EEE7F01}" dt="2019-02-06T14:17:57.702" v="83" actId="2696"/>
        <pc:sldMkLst>
          <pc:docMk/>
          <pc:sldMk cId="273190449" sldId="3867"/>
        </pc:sldMkLst>
      </pc:sldChg>
      <pc:sldChg chg="del">
        <pc:chgData name="Alex de Jong" userId="3c409437-07f3-42fd-8979-be6296c51a65" providerId="ADAL" clId="{76ACD3DD-BF83-42A7-81FF-CB7A1EEE7F01}" dt="2019-02-06T14:17:57.718" v="84" actId="2696"/>
        <pc:sldMkLst>
          <pc:docMk/>
          <pc:sldMk cId="1074613189" sldId="3868"/>
        </pc:sldMkLst>
      </pc:sldChg>
      <pc:sldChg chg="del">
        <pc:chgData name="Alex de Jong" userId="3c409437-07f3-42fd-8979-be6296c51a65" providerId="ADAL" clId="{76ACD3DD-BF83-42A7-81FF-CB7A1EEE7F01}" dt="2019-02-06T14:17:57.626" v="79" actId="2696"/>
        <pc:sldMkLst>
          <pc:docMk/>
          <pc:sldMk cId="3117956576" sldId="3880"/>
        </pc:sldMkLst>
      </pc:sldChg>
      <pc:sldChg chg="del">
        <pc:chgData name="Alex de Jong" userId="3c409437-07f3-42fd-8979-be6296c51a65" providerId="ADAL" clId="{76ACD3DD-BF83-42A7-81FF-CB7A1EEE7F01}" dt="2019-02-06T14:19:10.185" v="87" actId="2696"/>
        <pc:sldMkLst>
          <pc:docMk/>
          <pc:sldMk cId="478382264" sldId="3885"/>
        </pc:sldMkLst>
      </pc:sldChg>
      <pc:sldChg chg="add del">
        <pc:chgData name="Alex de Jong" userId="3c409437-07f3-42fd-8979-be6296c51a65" providerId="ADAL" clId="{76ACD3DD-BF83-42A7-81FF-CB7A1EEE7F01}" dt="2019-02-06T14:01:22.763" v="74" actId="2696"/>
        <pc:sldMkLst>
          <pc:docMk/>
          <pc:sldMk cId="1646084828" sldId="3897"/>
        </pc:sldMkLst>
      </pc:sldChg>
      <pc:sldChg chg="add del">
        <pc:chgData name="Alex de Jong" userId="3c409437-07f3-42fd-8979-be6296c51a65" providerId="ADAL" clId="{76ACD3DD-BF83-42A7-81FF-CB7A1EEE7F01}" dt="2019-02-06T14:02:59.433" v="76"/>
        <pc:sldMkLst>
          <pc:docMk/>
          <pc:sldMk cId="553978473" sldId="4230"/>
        </pc:sldMkLst>
      </pc:sldChg>
      <pc:sldMasterChg chg="delSldLayout">
        <pc:chgData name="Alex de Jong" userId="3c409437-07f3-42fd-8979-be6296c51a65" providerId="ADAL" clId="{76ACD3DD-BF83-42A7-81FF-CB7A1EEE7F01}" dt="2019-02-06T14:19:59.817" v="96" actId="2696"/>
        <pc:sldMasterMkLst>
          <pc:docMk/>
          <pc:sldMasterMk cId="0" sldId="2147483648"/>
        </pc:sldMasterMkLst>
        <pc:sldLayoutChg chg="del">
          <pc:chgData name="Alex de Jong" userId="3c409437-07f3-42fd-8979-be6296c51a65" providerId="ADAL" clId="{76ACD3DD-BF83-42A7-81FF-CB7A1EEE7F01}" dt="2019-02-06T14:19:59.582" v="90" actId="2696"/>
          <pc:sldLayoutMkLst>
            <pc:docMk/>
            <pc:sldMasterMk cId="0" sldId="2147483648"/>
            <pc:sldLayoutMk cId="4182387755" sldId="2147483721"/>
          </pc:sldLayoutMkLst>
        </pc:sldLayoutChg>
        <pc:sldLayoutChg chg="del">
          <pc:chgData name="Alex de Jong" userId="3c409437-07f3-42fd-8979-be6296c51a65" providerId="ADAL" clId="{76ACD3DD-BF83-42A7-81FF-CB7A1EEE7F01}" dt="2019-02-06T14:19:59.817" v="96" actId="2696"/>
          <pc:sldLayoutMkLst>
            <pc:docMk/>
            <pc:sldMasterMk cId="0" sldId="2147483648"/>
            <pc:sldLayoutMk cId="2329247436" sldId="2147483724"/>
          </pc:sldLayoutMkLst>
        </pc:sldLayoutChg>
      </pc:sldMasterChg>
    </pc:docChg>
  </pc:docChgLst>
  <pc:docChgLst>
    <pc:chgData name="Alex de Jong" userId="b5fbc934-a336-40af-9bc7-3d6661288c71" providerId="ADAL" clId="{76ACD3DD-BF83-42A7-81FF-CB7A1EEE7F01}"/>
    <pc:docChg chg="undo custSel addSld delSld modSld sldOrd modSection">
      <pc:chgData name="Alex de Jong" userId="b5fbc934-a336-40af-9bc7-3d6661288c71" providerId="ADAL" clId="{76ACD3DD-BF83-42A7-81FF-CB7A1EEE7F01}" dt="2019-02-07T13:31:07.948" v="323" actId="14100"/>
      <pc:docMkLst>
        <pc:docMk/>
      </pc:docMkLst>
      <pc:sldChg chg="addSp modSp modTransition">
        <pc:chgData name="Alex de Jong" userId="b5fbc934-a336-40af-9bc7-3d6661288c71" providerId="ADAL" clId="{76ACD3DD-BF83-42A7-81FF-CB7A1EEE7F01}" dt="2019-02-06T20:42:01.693" v="148"/>
        <pc:sldMkLst>
          <pc:docMk/>
          <pc:sldMk cId="2606453381" sldId="256"/>
        </pc:sldMkLst>
        <pc:spChg chg="mod">
          <ac:chgData name="Alex de Jong" userId="b5fbc934-a336-40af-9bc7-3d6661288c71" providerId="ADAL" clId="{76ACD3DD-BF83-42A7-81FF-CB7A1EEE7F01}" dt="2019-02-06T20:25:35.450" v="59" actId="1076"/>
          <ac:spMkLst>
            <pc:docMk/>
            <pc:sldMk cId="2606453381" sldId="256"/>
            <ac:spMk id="3" creationId="{44E5BFE1-E6AA-4154-A972-C11662B9928A}"/>
          </ac:spMkLst>
        </pc:spChg>
        <pc:spChg chg="add mod">
          <ac:chgData name="Alex de Jong" userId="b5fbc934-a336-40af-9bc7-3d6661288c71" providerId="ADAL" clId="{76ACD3DD-BF83-42A7-81FF-CB7A1EEE7F01}" dt="2019-02-06T20:26:18.725" v="84" actId="1076"/>
          <ac:spMkLst>
            <pc:docMk/>
            <pc:sldMk cId="2606453381" sldId="256"/>
            <ac:spMk id="7" creationId="{AEED3DAD-2060-412E-B408-470227EE7890}"/>
          </ac:spMkLst>
        </pc:spChg>
        <pc:picChg chg="add mod">
          <ac:chgData name="Alex de Jong" userId="b5fbc934-a336-40af-9bc7-3d6661288c71" providerId="ADAL" clId="{76ACD3DD-BF83-42A7-81FF-CB7A1EEE7F01}" dt="2019-02-06T20:24:05.346" v="47" actId="14100"/>
          <ac:picMkLst>
            <pc:docMk/>
            <pc:sldMk cId="2606453381" sldId="256"/>
            <ac:picMk id="4" creationId="{8AAB7A3C-530F-46AA-8BC0-D3BA57EB6433}"/>
          </ac:picMkLst>
        </pc:picChg>
        <pc:picChg chg="mod">
          <ac:chgData name="Alex de Jong" userId="b5fbc934-a336-40af-9bc7-3d6661288c71" providerId="ADAL" clId="{76ACD3DD-BF83-42A7-81FF-CB7A1EEE7F01}" dt="2019-02-06T20:26:33.717" v="86" actId="1076"/>
          <ac:picMkLst>
            <pc:docMk/>
            <pc:sldMk cId="2606453381" sldId="256"/>
            <ac:picMk id="6" creationId="{30171DE1-5B0B-4561-B9C5-56F164B4C77A}"/>
          </ac:picMkLst>
        </pc:picChg>
        <pc:picChg chg="add mod">
          <ac:chgData name="Alex de Jong" userId="b5fbc934-a336-40af-9bc7-3d6661288c71" providerId="ADAL" clId="{76ACD3DD-BF83-42A7-81FF-CB7A1EEE7F01}" dt="2019-02-06T20:19:02.399" v="27" actId="1076"/>
          <ac:picMkLst>
            <pc:docMk/>
            <pc:sldMk cId="2606453381" sldId="256"/>
            <ac:picMk id="1026" creationId="{750356EB-85A9-40D4-9347-D523666898A6}"/>
          </ac:picMkLst>
        </pc:picChg>
      </pc:sldChg>
      <pc:sldChg chg="modTransition">
        <pc:chgData name="Alex de Jong" userId="b5fbc934-a336-40af-9bc7-3d6661288c71" providerId="ADAL" clId="{76ACD3DD-BF83-42A7-81FF-CB7A1EEE7F01}" dt="2019-02-06T20:42:01.693" v="148"/>
        <pc:sldMkLst>
          <pc:docMk/>
          <pc:sldMk cId="2875139274" sldId="261"/>
        </pc:sldMkLst>
      </pc:sldChg>
      <pc:sldChg chg="modTransition">
        <pc:chgData name="Alex de Jong" userId="b5fbc934-a336-40af-9bc7-3d6661288c71" providerId="ADAL" clId="{76ACD3DD-BF83-42A7-81FF-CB7A1EEE7F01}" dt="2019-02-06T20:42:01.693" v="148"/>
        <pc:sldMkLst>
          <pc:docMk/>
          <pc:sldMk cId="3951973081" sldId="262"/>
        </pc:sldMkLst>
      </pc:sldChg>
      <pc:sldChg chg="modTransition">
        <pc:chgData name="Alex de Jong" userId="b5fbc934-a336-40af-9bc7-3d6661288c71" providerId="ADAL" clId="{76ACD3DD-BF83-42A7-81FF-CB7A1EEE7F01}" dt="2019-02-06T20:42:01.693" v="148"/>
        <pc:sldMkLst>
          <pc:docMk/>
          <pc:sldMk cId="2114293581" sldId="264"/>
        </pc:sldMkLst>
      </pc:sldChg>
      <pc:sldChg chg="modTransition">
        <pc:chgData name="Alex de Jong" userId="b5fbc934-a336-40af-9bc7-3d6661288c71" providerId="ADAL" clId="{76ACD3DD-BF83-42A7-81FF-CB7A1EEE7F01}" dt="2019-02-06T20:42:01.693" v="148"/>
        <pc:sldMkLst>
          <pc:docMk/>
          <pc:sldMk cId="3661571862" sldId="1010"/>
        </pc:sldMkLst>
      </pc:sldChg>
      <pc:sldChg chg="modTransition">
        <pc:chgData name="Alex de Jong" userId="b5fbc934-a336-40af-9bc7-3d6661288c71" providerId="ADAL" clId="{76ACD3DD-BF83-42A7-81FF-CB7A1EEE7F01}" dt="2019-02-06T20:42:01.693" v="148"/>
        <pc:sldMkLst>
          <pc:docMk/>
          <pc:sldMk cId="3438158879" sldId="1585"/>
        </pc:sldMkLst>
      </pc:sldChg>
      <pc:sldChg chg="modSp modTransition">
        <pc:chgData name="Alex de Jong" userId="b5fbc934-a336-40af-9bc7-3d6661288c71" providerId="ADAL" clId="{76ACD3DD-BF83-42A7-81FF-CB7A1EEE7F01}" dt="2019-02-06T20:42:01.693" v="148"/>
        <pc:sldMkLst>
          <pc:docMk/>
          <pc:sldMk cId="247693694" sldId="1591"/>
        </pc:sldMkLst>
        <pc:spChg chg="mod">
          <ac:chgData name="Alex de Jong" userId="b5fbc934-a336-40af-9bc7-3d6661288c71" providerId="ADAL" clId="{76ACD3DD-BF83-42A7-81FF-CB7A1EEE7F01}" dt="2019-02-06T20:28:58.019" v="87" actId="20577"/>
          <ac:spMkLst>
            <pc:docMk/>
            <pc:sldMk cId="247693694" sldId="1591"/>
            <ac:spMk id="4" creationId="{5576455E-50B9-4F19-9082-3A2B29892B82}"/>
          </ac:spMkLst>
        </pc:spChg>
      </pc:sldChg>
      <pc:sldChg chg="modTransition">
        <pc:chgData name="Alex de Jong" userId="b5fbc934-a336-40af-9bc7-3d6661288c71" providerId="ADAL" clId="{76ACD3DD-BF83-42A7-81FF-CB7A1EEE7F01}" dt="2019-02-06T20:42:01.693" v="148"/>
        <pc:sldMkLst>
          <pc:docMk/>
          <pc:sldMk cId="838050570" sldId="1634"/>
        </pc:sldMkLst>
      </pc:sldChg>
      <pc:sldChg chg="modTransition">
        <pc:chgData name="Alex de Jong" userId="b5fbc934-a336-40af-9bc7-3d6661288c71" providerId="ADAL" clId="{76ACD3DD-BF83-42A7-81FF-CB7A1EEE7F01}" dt="2019-02-06T20:42:01.693" v="148"/>
        <pc:sldMkLst>
          <pc:docMk/>
          <pc:sldMk cId="2818944324" sldId="1635"/>
        </pc:sldMkLst>
      </pc:sldChg>
      <pc:sldChg chg="modTransition">
        <pc:chgData name="Alex de Jong" userId="b5fbc934-a336-40af-9bc7-3d6661288c71" providerId="ADAL" clId="{76ACD3DD-BF83-42A7-81FF-CB7A1EEE7F01}" dt="2019-02-06T20:42:01.693" v="148"/>
        <pc:sldMkLst>
          <pc:docMk/>
          <pc:sldMk cId="2191641063" sldId="1636"/>
        </pc:sldMkLst>
      </pc:sldChg>
      <pc:sldChg chg="modTransition">
        <pc:chgData name="Alex de Jong" userId="b5fbc934-a336-40af-9bc7-3d6661288c71" providerId="ADAL" clId="{76ACD3DD-BF83-42A7-81FF-CB7A1EEE7F01}" dt="2019-02-06T20:42:01.693" v="148"/>
        <pc:sldMkLst>
          <pc:docMk/>
          <pc:sldMk cId="4119778826" sldId="1637"/>
        </pc:sldMkLst>
      </pc:sldChg>
      <pc:sldChg chg="modTransition">
        <pc:chgData name="Alex de Jong" userId="b5fbc934-a336-40af-9bc7-3d6661288c71" providerId="ADAL" clId="{76ACD3DD-BF83-42A7-81FF-CB7A1EEE7F01}" dt="2019-02-06T20:42:01.693" v="148"/>
        <pc:sldMkLst>
          <pc:docMk/>
          <pc:sldMk cId="2547348562" sldId="1638"/>
        </pc:sldMkLst>
      </pc:sldChg>
      <pc:sldChg chg="modTransition">
        <pc:chgData name="Alex de Jong" userId="b5fbc934-a336-40af-9bc7-3d6661288c71" providerId="ADAL" clId="{76ACD3DD-BF83-42A7-81FF-CB7A1EEE7F01}" dt="2019-02-06T20:42:01.693" v="148"/>
        <pc:sldMkLst>
          <pc:docMk/>
          <pc:sldMk cId="2587568861" sldId="1639"/>
        </pc:sldMkLst>
      </pc:sldChg>
      <pc:sldChg chg="modSp modTransition">
        <pc:chgData name="Alex de Jong" userId="b5fbc934-a336-40af-9bc7-3d6661288c71" providerId="ADAL" clId="{76ACD3DD-BF83-42A7-81FF-CB7A1EEE7F01}" dt="2019-02-06T20:54:10.748" v="218" actId="1076"/>
        <pc:sldMkLst>
          <pc:docMk/>
          <pc:sldMk cId="543259053" sldId="1826"/>
        </pc:sldMkLst>
        <pc:picChg chg="mod">
          <ac:chgData name="Alex de Jong" userId="b5fbc934-a336-40af-9bc7-3d6661288c71" providerId="ADAL" clId="{76ACD3DD-BF83-42A7-81FF-CB7A1EEE7F01}" dt="2019-02-06T20:54:10.748" v="218" actId="1076"/>
          <ac:picMkLst>
            <pc:docMk/>
            <pc:sldMk cId="543259053" sldId="1826"/>
            <ac:picMk id="8" creationId="{EDC9DA47-BCB3-41F1-9DBA-47039EA60DFA}"/>
          </ac:picMkLst>
        </pc:picChg>
      </pc:sldChg>
      <pc:sldChg chg="modTransition">
        <pc:chgData name="Alex de Jong" userId="b5fbc934-a336-40af-9bc7-3d6661288c71" providerId="ADAL" clId="{76ACD3DD-BF83-42A7-81FF-CB7A1EEE7F01}" dt="2019-02-06T20:42:01.693" v="148"/>
        <pc:sldMkLst>
          <pc:docMk/>
          <pc:sldMk cId="2422262317" sldId="1879"/>
        </pc:sldMkLst>
      </pc:sldChg>
      <pc:sldChg chg="modTransition">
        <pc:chgData name="Alex de Jong" userId="b5fbc934-a336-40af-9bc7-3d6661288c71" providerId="ADAL" clId="{76ACD3DD-BF83-42A7-81FF-CB7A1EEE7F01}" dt="2019-02-06T20:42:01.693" v="148"/>
        <pc:sldMkLst>
          <pc:docMk/>
          <pc:sldMk cId="3982021180" sldId="1880"/>
        </pc:sldMkLst>
      </pc:sldChg>
      <pc:sldChg chg="modSp modTransition">
        <pc:chgData name="Alex de Jong" userId="b5fbc934-a336-40af-9bc7-3d6661288c71" providerId="ADAL" clId="{76ACD3DD-BF83-42A7-81FF-CB7A1EEE7F01}" dt="2019-02-06T20:54:32.506" v="222" actId="1076"/>
        <pc:sldMkLst>
          <pc:docMk/>
          <pc:sldMk cId="326308539" sldId="1882"/>
        </pc:sldMkLst>
        <pc:picChg chg="mod">
          <ac:chgData name="Alex de Jong" userId="b5fbc934-a336-40af-9bc7-3d6661288c71" providerId="ADAL" clId="{76ACD3DD-BF83-42A7-81FF-CB7A1EEE7F01}" dt="2019-02-06T20:54:32.506" v="222" actId="1076"/>
          <ac:picMkLst>
            <pc:docMk/>
            <pc:sldMk cId="326308539" sldId="1882"/>
            <ac:picMk id="5" creationId="{6AABD959-536E-486F-8DC9-1A6E55A48704}"/>
          </ac:picMkLst>
        </pc:picChg>
      </pc:sldChg>
      <pc:sldChg chg="modTransition">
        <pc:chgData name="Alex de Jong" userId="b5fbc934-a336-40af-9bc7-3d6661288c71" providerId="ADAL" clId="{76ACD3DD-BF83-42A7-81FF-CB7A1EEE7F01}" dt="2019-02-06T20:42:01.693" v="148"/>
        <pc:sldMkLst>
          <pc:docMk/>
          <pc:sldMk cId="2761791313" sldId="2347"/>
        </pc:sldMkLst>
      </pc:sldChg>
      <pc:sldChg chg="modSp modTransition">
        <pc:chgData name="Alex de Jong" userId="b5fbc934-a336-40af-9bc7-3d6661288c71" providerId="ADAL" clId="{76ACD3DD-BF83-42A7-81FF-CB7A1EEE7F01}" dt="2019-02-06T20:47:39.526" v="173" actId="20577"/>
        <pc:sldMkLst>
          <pc:docMk/>
          <pc:sldMk cId="1837648178" sldId="2362"/>
        </pc:sldMkLst>
        <pc:spChg chg="mod">
          <ac:chgData name="Alex de Jong" userId="b5fbc934-a336-40af-9bc7-3d6661288c71" providerId="ADAL" clId="{76ACD3DD-BF83-42A7-81FF-CB7A1EEE7F01}" dt="2019-02-06T20:47:39.526" v="173" actId="20577"/>
          <ac:spMkLst>
            <pc:docMk/>
            <pc:sldMk cId="1837648178" sldId="2362"/>
            <ac:spMk id="8" creationId="{01293875-2EAF-47B5-86DD-CF732043CF44}"/>
          </ac:spMkLst>
        </pc:spChg>
      </pc:sldChg>
      <pc:sldChg chg="modTransition">
        <pc:chgData name="Alex de Jong" userId="b5fbc934-a336-40af-9bc7-3d6661288c71" providerId="ADAL" clId="{76ACD3DD-BF83-42A7-81FF-CB7A1EEE7F01}" dt="2019-02-06T20:42:01.693" v="148"/>
        <pc:sldMkLst>
          <pc:docMk/>
          <pc:sldMk cId="735620971" sldId="2375"/>
        </pc:sldMkLst>
      </pc:sldChg>
      <pc:sldChg chg="modTransition">
        <pc:chgData name="Alex de Jong" userId="b5fbc934-a336-40af-9bc7-3d6661288c71" providerId="ADAL" clId="{76ACD3DD-BF83-42A7-81FF-CB7A1EEE7F01}" dt="2019-02-06T20:42:01.693" v="148"/>
        <pc:sldMkLst>
          <pc:docMk/>
          <pc:sldMk cId="3945819198" sldId="2390"/>
        </pc:sldMkLst>
      </pc:sldChg>
      <pc:sldChg chg="modTransition">
        <pc:chgData name="Alex de Jong" userId="b5fbc934-a336-40af-9bc7-3d6661288c71" providerId="ADAL" clId="{76ACD3DD-BF83-42A7-81FF-CB7A1EEE7F01}" dt="2019-02-06T20:42:01.693" v="148"/>
        <pc:sldMkLst>
          <pc:docMk/>
          <pc:sldMk cId="4119488709" sldId="2393"/>
        </pc:sldMkLst>
      </pc:sldChg>
      <pc:sldChg chg="modSp modTransition">
        <pc:chgData name="Alex de Jong" userId="b5fbc934-a336-40af-9bc7-3d6661288c71" providerId="ADAL" clId="{76ACD3DD-BF83-42A7-81FF-CB7A1EEE7F01}" dt="2019-02-06T20:42:01.693" v="148"/>
        <pc:sldMkLst>
          <pc:docMk/>
          <pc:sldMk cId="973637161" sldId="2395"/>
        </pc:sldMkLst>
        <pc:spChg chg="mod">
          <ac:chgData name="Alex de Jong" userId="b5fbc934-a336-40af-9bc7-3d6661288c71" providerId="ADAL" clId="{76ACD3DD-BF83-42A7-81FF-CB7A1EEE7F01}" dt="2019-02-06T20:41:14.065" v="147" actId="1076"/>
          <ac:spMkLst>
            <pc:docMk/>
            <pc:sldMk cId="973637161" sldId="2395"/>
            <ac:spMk id="44" creationId="{7A3889F7-00E4-4224-B4AD-AF9213F4723E}"/>
          </ac:spMkLst>
        </pc:spChg>
        <pc:spChg chg="mod">
          <ac:chgData name="Alex de Jong" userId="b5fbc934-a336-40af-9bc7-3d6661288c71" providerId="ADAL" clId="{76ACD3DD-BF83-42A7-81FF-CB7A1EEE7F01}" dt="2019-02-06T20:41:01.212" v="145" actId="1076"/>
          <ac:spMkLst>
            <pc:docMk/>
            <pc:sldMk cId="973637161" sldId="2395"/>
            <ac:spMk id="48" creationId="{5F671317-DD6F-41FA-AAD5-B3F26631F4BB}"/>
          </ac:spMkLst>
        </pc:spChg>
        <pc:spChg chg="mod">
          <ac:chgData name="Alex de Jong" userId="b5fbc934-a336-40af-9bc7-3d6661288c71" providerId="ADAL" clId="{76ACD3DD-BF83-42A7-81FF-CB7A1EEE7F01}" dt="2019-02-06T20:41:06.121" v="146" actId="1076"/>
          <ac:spMkLst>
            <pc:docMk/>
            <pc:sldMk cId="973637161" sldId="2395"/>
            <ac:spMk id="67" creationId="{7064A1C6-BC07-49E5-BF75-410DEDD3A7D7}"/>
          </ac:spMkLst>
        </pc:spChg>
      </pc:sldChg>
      <pc:sldChg chg="modTransition">
        <pc:chgData name="Alex de Jong" userId="b5fbc934-a336-40af-9bc7-3d6661288c71" providerId="ADAL" clId="{76ACD3DD-BF83-42A7-81FF-CB7A1EEE7F01}" dt="2019-02-06T20:42:01.693" v="148"/>
        <pc:sldMkLst>
          <pc:docMk/>
          <pc:sldMk cId="1716386991" sldId="2396"/>
        </pc:sldMkLst>
      </pc:sldChg>
      <pc:sldChg chg="modSp modTransition">
        <pc:chgData name="Alex de Jong" userId="b5fbc934-a336-40af-9bc7-3d6661288c71" providerId="ADAL" clId="{76ACD3DD-BF83-42A7-81FF-CB7A1EEE7F01}" dt="2019-02-06T20:44:53.662" v="158" actId="1076"/>
        <pc:sldMkLst>
          <pc:docMk/>
          <pc:sldMk cId="2673455108" sldId="2448"/>
        </pc:sldMkLst>
        <pc:spChg chg="mod">
          <ac:chgData name="Alex de Jong" userId="b5fbc934-a336-40af-9bc7-3d6661288c71" providerId="ADAL" clId="{76ACD3DD-BF83-42A7-81FF-CB7A1EEE7F01}" dt="2019-02-06T20:44:53.662" v="158" actId="1076"/>
          <ac:spMkLst>
            <pc:docMk/>
            <pc:sldMk cId="2673455108" sldId="2448"/>
            <ac:spMk id="2" creationId="{A4340870-F50A-4250-84E8-7A6C6A512F54}"/>
          </ac:spMkLst>
        </pc:spChg>
      </pc:sldChg>
      <pc:sldChg chg="modSp modTransition">
        <pc:chgData name="Alex de Jong" userId="b5fbc934-a336-40af-9bc7-3d6661288c71" providerId="ADAL" clId="{76ACD3DD-BF83-42A7-81FF-CB7A1EEE7F01}" dt="2019-02-06T20:45:14.428" v="160" actId="1076"/>
        <pc:sldMkLst>
          <pc:docMk/>
          <pc:sldMk cId="114975705" sldId="2449"/>
        </pc:sldMkLst>
        <pc:spChg chg="mod">
          <ac:chgData name="Alex de Jong" userId="b5fbc934-a336-40af-9bc7-3d6661288c71" providerId="ADAL" clId="{76ACD3DD-BF83-42A7-81FF-CB7A1EEE7F01}" dt="2019-02-06T20:45:07.662" v="159" actId="120"/>
          <ac:spMkLst>
            <pc:docMk/>
            <pc:sldMk cId="114975705" sldId="2449"/>
            <ac:spMk id="98" creationId="{ED28E343-C213-4522-A88E-45A6E35E7F8C}"/>
          </ac:spMkLst>
        </pc:spChg>
        <pc:spChg chg="mod">
          <ac:chgData name="Alex de Jong" userId="b5fbc934-a336-40af-9bc7-3d6661288c71" providerId="ADAL" clId="{76ACD3DD-BF83-42A7-81FF-CB7A1EEE7F01}" dt="2019-02-06T20:45:14.428" v="160" actId="1076"/>
          <ac:spMkLst>
            <pc:docMk/>
            <pc:sldMk cId="114975705" sldId="2449"/>
            <ac:spMk id="99" creationId="{0D555E40-4D84-47E6-A89A-FFA9F2DD156A}"/>
          </ac:spMkLst>
        </pc:spChg>
      </pc:sldChg>
      <pc:sldChg chg="modTransition">
        <pc:chgData name="Alex de Jong" userId="b5fbc934-a336-40af-9bc7-3d6661288c71" providerId="ADAL" clId="{76ACD3DD-BF83-42A7-81FF-CB7A1EEE7F01}" dt="2019-02-06T20:42:01.693" v="148"/>
        <pc:sldMkLst>
          <pc:docMk/>
          <pc:sldMk cId="1270930384" sldId="2450"/>
        </pc:sldMkLst>
      </pc:sldChg>
      <pc:sldChg chg="modSp modTransition">
        <pc:chgData name="Alex de Jong" userId="b5fbc934-a336-40af-9bc7-3d6661288c71" providerId="ADAL" clId="{76ACD3DD-BF83-42A7-81FF-CB7A1EEE7F01}" dt="2019-02-06T20:55:40.459" v="238" actId="403"/>
        <pc:sldMkLst>
          <pc:docMk/>
          <pc:sldMk cId="275419645" sldId="2464"/>
        </pc:sldMkLst>
        <pc:spChg chg="mod">
          <ac:chgData name="Alex de Jong" userId="b5fbc934-a336-40af-9bc7-3d6661288c71" providerId="ADAL" clId="{76ACD3DD-BF83-42A7-81FF-CB7A1EEE7F01}" dt="2019-02-06T20:55:40.459" v="238" actId="403"/>
          <ac:spMkLst>
            <pc:docMk/>
            <pc:sldMk cId="275419645" sldId="2464"/>
            <ac:spMk id="4" creationId="{00000000-0000-0000-0000-000000000000}"/>
          </ac:spMkLst>
        </pc:spChg>
      </pc:sldChg>
      <pc:sldChg chg="modTransition">
        <pc:chgData name="Alex de Jong" userId="b5fbc934-a336-40af-9bc7-3d6661288c71" providerId="ADAL" clId="{76ACD3DD-BF83-42A7-81FF-CB7A1EEE7F01}" dt="2019-02-06T20:42:01.693" v="148"/>
        <pc:sldMkLst>
          <pc:docMk/>
          <pc:sldMk cId="1407600232" sldId="2465"/>
        </pc:sldMkLst>
      </pc:sldChg>
      <pc:sldChg chg="modSp modTransition">
        <pc:chgData name="Alex de Jong" userId="b5fbc934-a336-40af-9bc7-3d6661288c71" providerId="ADAL" clId="{76ACD3DD-BF83-42A7-81FF-CB7A1EEE7F01}" dt="2019-02-06T20:56:31.252" v="268" actId="403"/>
        <pc:sldMkLst>
          <pc:docMk/>
          <pc:sldMk cId="1179548815" sldId="2469"/>
        </pc:sldMkLst>
        <pc:spChg chg="mod">
          <ac:chgData name="Alex de Jong" userId="b5fbc934-a336-40af-9bc7-3d6661288c71" providerId="ADAL" clId="{76ACD3DD-BF83-42A7-81FF-CB7A1EEE7F01}" dt="2019-02-06T20:56:31.252" v="268" actId="403"/>
          <ac:spMkLst>
            <pc:docMk/>
            <pc:sldMk cId="1179548815" sldId="2469"/>
            <ac:spMk id="4" creationId="{00000000-0000-0000-0000-000000000000}"/>
          </ac:spMkLst>
        </pc:spChg>
      </pc:sldChg>
      <pc:sldChg chg="modTransition">
        <pc:chgData name="Alex de Jong" userId="b5fbc934-a336-40af-9bc7-3d6661288c71" providerId="ADAL" clId="{76ACD3DD-BF83-42A7-81FF-CB7A1EEE7F01}" dt="2019-02-06T20:42:01.693" v="148"/>
        <pc:sldMkLst>
          <pc:docMk/>
          <pc:sldMk cId="1266886655" sldId="2471"/>
        </pc:sldMkLst>
      </pc:sldChg>
      <pc:sldChg chg="modTransition modAnim">
        <pc:chgData name="Alex de Jong" userId="b5fbc934-a336-40af-9bc7-3d6661288c71" providerId="ADAL" clId="{76ACD3DD-BF83-42A7-81FF-CB7A1EEE7F01}" dt="2019-02-06T21:02:30.547" v="316"/>
        <pc:sldMkLst>
          <pc:docMk/>
          <pc:sldMk cId="2990764713" sldId="3685"/>
        </pc:sldMkLst>
      </pc:sldChg>
      <pc:sldChg chg="modTransition">
        <pc:chgData name="Alex de Jong" userId="b5fbc934-a336-40af-9bc7-3d6661288c71" providerId="ADAL" clId="{76ACD3DD-BF83-42A7-81FF-CB7A1EEE7F01}" dt="2019-02-06T20:42:01.693" v="148"/>
        <pc:sldMkLst>
          <pc:docMk/>
          <pc:sldMk cId="3191848957" sldId="3824"/>
        </pc:sldMkLst>
      </pc:sldChg>
      <pc:sldChg chg="modTransition">
        <pc:chgData name="Alex de Jong" userId="b5fbc934-a336-40af-9bc7-3d6661288c71" providerId="ADAL" clId="{76ACD3DD-BF83-42A7-81FF-CB7A1EEE7F01}" dt="2019-02-06T20:42:01.693" v="148"/>
        <pc:sldMkLst>
          <pc:docMk/>
          <pc:sldMk cId="2457862398" sldId="3837"/>
        </pc:sldMkLst>
      </pc:sldChg>
      <pc:sldChg chg="modTransition">
        <pc:chgData name="Alex de Jong" userId="b5fbc934-a336-40af-9bc7-3d6661288c71" providerId="ADAL" clId="{76ACD3DD-BF83-42A7-81FF-CB7A1EEE7F01}" dt="2019-02-06T20:42:01.693" v="148"/>
        <pc:sldMkLst>
          <pc:docMk/>
          <pc:sldMk cId="3843212190" sldId="3838"/>
        </pc:sldMkLst>
      </pc:sldChg>
      <pc:sldChg chg="modTransition">
        <pc:chgData name="Alex de Jong" userId="b5fbc934-a336-40af-9bc7-3d6661288c71" providerId="ADAL" clId="{76ACD3DD-BF83-42A7-81FF-CB7A1EEE7F01}" dt="2019-02-06T20:42:01.693" v="148"/>
        <pc:sldMkLst>
          <pc:docMk/>
          <pc:sldMk cId="1623961063" sldId="3840"/>
        </pc:sldMkLst>
      </pc:sldChg>
      <pc:sldChg chg="modTransition">
        <pc:chgData name="Alex de Jong" userId="b5fbc934-a336-40af-9bc7-3d6661288c71" providerId="ADAL" clId="{76ACD3DD-BF83-42A7-81FF-CB7A1EEE7F01}" dt="2019-02-06T20:42:01.693" v="148"/>
        <pc:sldMkLst>
          <pc:docMk/>
          <pc:sldMk cId="3637464386" sldId="3842"/>
        </pc:sldMkLst>
      </pc:sldChg>
      <pc:sldChg chg="modTransition">
        <pc:chgData name="Alex de Jong" userId="b5fbc934-a336-40af-9bc7-3d6661288c71" providerId="ADAL" clId="{76ACD3DD-BF83-42A7-81FF-CB7A1EEE7F01}" dt="2019-02-06T20:42:01.693" v="148"/>
        <pc:sldMkLst>
          <pc:docMk/>
          <pc:sldMk cId="2836668460" sldId="3843"/>
        </pc:sldMkLst>
      </pc:sldChg>
      <pc:sldChg chg="modTransition">
        <pc:chgData name="Alex de Jong" userId="b5fbc934-a336-40af-9bc7-3d6661288c71" providerId="ADAL" clId="{76ACD3DD-BF83-42A7-81FF-CB7A1EEE7F01}" dt="2019-02-06T20:42:01.693" v="148"/>
        <pc:sldMkLst>
          <pc:docMk/>
          <pc:sldMk cId="3619511975" sldId="3844"/>
        </pc:sldMkLst>
      </pc:sldChg>
      <pc:sldChg chg="modTransition">
        <pc:chgData name="Alex de Jong" userId="b5fbc934-a336-40af-9bc7-3d6661288c71" providerId="ADAL" clId="{76ACD3DD-BF83-42A7-81FF-CB7A1EEE7F01}" dt="2019-02-06T20:42:01.693" v="148"/>
        <pc:sldMkLst>
          <pc:docMk/>
          <pc:sldMk cId="1842690559" sldId="3847"/>
        </pc:sldMkLst>
      </pc:sldChg>
      <pc:sldChg chg="modTransition">
        <pc:chgData name="Alex de Jong" userId="b5fbc934-a336-40af-9bc7-3d6661288c71" providerId="ADAL" clId="{76ACD3DD-BF83-42A7-81FF-CB7A1EEE7F01}" dt="2019-02-06T20:42:01.693" v="148"/>
        <pc:sldMkLst>
          <pc:docMk/>
          <pc:sldMk cId="4119150819" sldId="3849"/>
        </pc:sldMkLst>
      </pc:sldChg>
      <pc:sldChg chg="modTransition">
        <pc:chgData name="Alex de Jong" userId="b5fbc934-a336-40af-9bc7-3d6661288c71" providerId="ADAL" clId="{76ACD3DD-BF83-42A7-81FF-CB7A1EEE7F01}" dt="2019-02-06T20:42:01.693" v="148"/>
        <pc:sldMkLst>
          <pc:docMk/>
          <pc:sldMk cId="1043455710" sldId="3852"/>
        </pc:sldMkLst>
      </pc:sldChg>
      <pc:sldChg chg="modTransition">
        <pc:chgData name="Alex de Jong" userId="b5fbc934-a336-40af-9bc7-3d6661288c71" providerId="ADAL" clId="{76ACD3DD-BF83-42A7-81FF-CB7A1EEE7F01}" dt="2019-02-06T20:42:01.693" v="148"/>
        <pc:sldMkLst>
          <pc:docMk/>
          <pc:sldMk cId="1869002911" sldId="3855"/>
        </pc:sldMkLst>
      </pc:sldChg>
      <pc:sldChg chg="modTransition">
        <pc:chgData name="Alex de Jong" userId="b5fbc934-a336-40af-9bc7-3d6661288c71" providerId="ADAL" clId="{76ACD3DD-BF83-42A7-81FF-CB7A1EEE7F01}" dt="2019-02-06T20:42:01.693" v="148"/>
        <pc:sldMkLst>
          <pc:docMk/>
          <pc:sldMk cId="4148675951" sldId="3857"/>
        </pc:sldMkLst>
      </pc:sldChg>
      <pc:sldChg chg="modTransition">
        <pc:chgData name="Alex de Jong" userId="b5fbc934-a336-40af-9bc7-3d6661288c71" providerId="ADAL" clId="{76ACD3DD-BF83-42A7-81FF-CB7A1EEE7F01}" dt="2019-02-06T20:42:01.693" v="148"/>
        <pc:sldMkLst>
          <pc:docMk/>
          <pc:sldMk cId="2471510662" sldId="3859"/>
        </pc:sldMkLst>
      </pc:sldChg>
      <pc:sldChg chg="modTransition">
        <pc:chgData name="Alex de Jong" userId="b5fbc934-a336-40af-9bc7-3d6661288c71" providerId="ADAL" clId="{76ACD3DD-BF83-42A7-81FF-CB7A1EEE7F01}" dt="2019-02-06T20:42:01.693" v="148"/>
        <pc:sldMkLst>
          <pc:docMk/>
          <pc:sldMk cId="113876525" sldId="3860"/>
        </pc:sldMkLst>
      </pc:sldChg>
      <pc:sldChg chg="modTransition">
        <pc:chgData name="Alex de Jong" userId="b5fbc934-a336-40af-9bc7-3d6661288c71" providerId="ADAL" clId="{76ACD3DD-BF83-42A7-81FF-CB7A1EEE7F01}" dt="2019-02-06T20:42:01.693" v="148"/>
        <pc:sldMkLst>
          <pc:docMk/>
          <pc:sldMk cId="1841022088" sldId="3862"/>
        </pc:sldMkLst>
      </pc:sldChg>
      <pc:sldChg chg="modTransition">
        <pc:chgData name="Alex de Jong" userId="b5fbc934-a336-40af-9bc7-3d6661288c71" providerId="ADAL" clId="{76ACD3DD-BF83-42A7-81FF-CB7A1EEE7F01}" dt="2019-02-06T20:42:01.693" v="148"/>
        <pc:sldMkLst>
          <pc:docMk/>
          <pc:sldMk cId="1667616364" sldId="3863"/>
        </pc:sldMkLst>
      </pc:sldChg>
      <pc:sldChg chg="modTransition">
        <pc:chgData name="Alex de Jong" userId="b5fbc934-a336-40af-9bc7-3d6661288c71" providerId="ADAL" clId="{76ACD3DD-BF83-42A7-81FF-CB7A1EEE7F01}" dt="2019-02-06T20:42:01.693" v="148"/>
        <pc:sldMkLst>
          <pc:docMk/>
          <pc:sldMk cId="2081699956" sldId="3864"/>
        </pc:sldMkLst>
      </pc:sldChg>
      <pc:sldChg chg="modTransition">
        <pc:chgData name="Alex de Jong" userId="b5fbc934-a336-40af-9bc7-3d6661288c71" providerId="ADAL" clId="{76ACD3DD-BF83-42A7-81FF-CB7A1EEE7F01}" dt="2019-02-06T20:42:01.693" v="148"/>
        <pc:sldMkLst>
          <pc:docMk/>
          <pc:sldMk cId="2454351863" sldId="3865"/>
        </pc:sldMkLst>
      </pc:sldChg>
      <pc:sldChg chg="modTransition">
        <pc:chgData name="Alex de Jong" userId="b5fbc934-a336-40af-9bc7-3d6661288c71" providerId="ADAL" clId="{76ACD3DD-BF83-42A7-81FF-CB7A1EEE7F01}" dt="2019-02-06T20:42:01.693" v="148"/>
        <pc:sldMkLst>
          <pc:docMk/>
          <pc:sldMk cId="488524556" sldId="3866"/>
        </pc:sldMkLst>
      </pc:sldChg>
      <pc:sldChg chg="addSp modSp modTransition">
        <pc:chgData name="Alex de Jong" userId="b5fbc934-a336-40af-9bc7-3d6661288c71" providerId="ADAL" clId="{76ACD3DD-BF83-42A7-81FF-CB7A1EEE7F01}" dt="2019-02-06T20:57:24.820" v="288" actId="1076"/>
        <pc:sldMkLst>
          <pc:docMk/>
          <pc:sldMk cId="1552340742" sldId="3869"/>
        </pc:sldMkLst>
        <pc:spChg chg="mod">
          <ac:chgData name="Alex de Jong" userId="b5fbc934-a336-40af-9bc7-3d6661288c71" providerId="ADAL" clId="{76ACD3DD-BF83-42A7-81FF-CB7A1EEE7F01}" dt="2019-02-06T20:57:24.820" v="288" actId="1076"/>
          <ac:spMkLst>
            <pc:docMk/>
            <pc:sldMk cId="1552340742" sldId="3869"/>
            <ac:spMk id="3" creationId="{E4AEAE76-0BB2-441E-B69B-A74A4F8E0350}"/>
          </ac:spMkLst>
        </pc:spChg>
        <pc:spChg chg="add">
          <ac:chgData name="Alex de Jong" userId="b5fbc934-a336-40af-9bc7-3d6661288c71" providerId="ADAL" clId="{76ACD3DD-BF83-42A7-81FF-CB7A1EEE7F01}" dt="2019-02-06T20:57:20.596" v="287"/>
          <ac:spMkLst>
            <pc:docMk/>
            <pc:sldMk cId="1552340742" sldId="3869"/>
            <ac:spMk id="4" creationId="{A64BEBC3-4D71-451B-80D5-1C575051166F}"/>
          </ac:spMkLst>
        </pc:spChg>
      </pc:sldChg>
      <pc:sldChg chg="modTransition">
        <pc:chgData name="Alex de Jong" userId="b5fbc934-a336-40af-9bc7-3d6661288c71" providerId="ADAL" clId="{76ACD3DD-BF83-42A7-81FF-CB7A1EEE7F01}" dt="2019-02-06T20:42:01.693" v="148"/>
        <pc:sldMkLst>
          <pc:docMk/>
          <pc:sldMk cId="3923074136" sldId="3872"/>
        </pc:sldMkLst>
      </pc:sldChg>
      <pc:sldChg chg="modTransition">
        <pc:chgData name="Alex de Jong" userId="b5fbc934-a336-40af-9bc7-3d6661288c71" providerId="ADAL" clId="{76ACD3DD-BF83-42A7-81FF-CB7A1EEE7F01}" dt="2019-02-06T20:42:01.693" v="148"/>
        <pc:sldMkLst>
          <pc:docMk/>
          <pc:sldMk cId="1416915639" sldId="3874"/>
        </pc:sldMkLst>
      </pc:sldChg>
      <pc:sldChg chg="modTransition">
        <pc:chgData name="Alex de Jong" userId="b5fbc934-a336-40af-9bc7-3d6661288c71" providerId="ADAL" clId="{76ACD3DD-BF83-42A7-81FF-CB7A1EEE7F01}" dt="2019-02-06T20:42:01.693" v="148"/>
        <pc:sldMkLst>
          <pc:docMk/>
          <pc:sldMk cId="2550733740" sldId="3875"/>
        </pc:sldMkLst>
      </pc:sldChg>
      <pc:sldChg chg="modTransition">
        <pc:chgData name="Alex de Jong" userId="b5fbc934-a336-40af-9bc7-3d6661288c71" providerId="ADAL" clId="{76ACD3DD-BF83-42A7-81FF-CB7A1EEE7F01}" dt="2019-02-06T20:42:01.693" v="148"/>
        <pc:sldMkLst>
          <pc:docMk/>
          <pc:sldMk cId="4118262652" sldId="3876"/>
        </pc:sldMkLst>
      </pc:sldChg>
      <pc:sldChg chg="modTransition">
        <pc:chgData name="Alex de Jong" userId="b5fbc934-a336-40af-9bc7-3d6661288c71" providerId="ADAL" clId="{76ACD3DD-BF83-42A7-81FF-CB7A1EEE7F01}" dt="2019-02-06T20:42:01.693" v="148"/>
        <pc:sldMkLst>
          <pc:docMk/>
          <pc:sldMk cId="331552217" sldId="3877"/>
        </pc:sldMkLst>
      </pc:sldChg>
      <pc:sldChg chg="modTransition">
        <pc:chgData name="Alex de Jong" userId="b5fbc934-a336-40af-9bc7-3d6661288c71" providerId="ADAL" clId="{76ACD3DD-BF83-42A7-81FF-CB7A1EEE7F01}" dt="2019-02-06T20:42:01.693" v="148"/>
        <pc:sldMkLst>
          <pc:docMk/>
          <pc:sldMk cId="940675578" sldId="3878"/>
        </pc:sldMkLst>
      </pc:sldChg>
      <pc:sldChg chg="modTransition">
        <pc:chgData name="Alex de Jong" userId="b5fbc934-a336-40af-9bc7-3d6661288c71" providerId="ADAL" clId="{76ACD3DD-BF83-42A7-81FF-CB7A1EEE7F01}" dt="2019-02-06T20:42:01.693" v="148"/>
        <pc:sldMkLst>
          <pc:docMk/>
          <pc:sldMk cId="3460095678" sldId="3879"/>
        </pc:sldMkLst>
      </pc:sldChg>
      <pc:sldChg chg="modTransition">
        <pc:chgData name="Alex de Jong" userId="b5fbc934-a336-40af-9bc7-3d6661288c71" providerId="ADAL" clId="{76ACD3DD-BF83-42A7-81FF-CB7A1EEE7F01}" dt="2019-02-06T20:42:01.693" v="148"/>
        <pc:sldMkLst>
          <pc:docMk/>
          <pc:sldMk cId="3916484693" sldId="3882"/>
        </pc:sldMkLst>
      </pc:sldChg>
      <pc:sldChg chg="modTransition">
        <pc:chgData name="Alex de Jong" userId="b5fbc934-a336-40af-9bc7-3d6661288c71" providerId="ADAL" clId="{76ACD3DD-BF83-42A7-81FF-CB7A1EEE7F01}" dt="2019-02-06T20:42:01.693" v="148"/>
        <pc:sldMkLst>
          <pc:docMk/>
          <pc:sldMk cId="3877758850" sldId="3883"/>
        </pc:sldMkLst>
      </pc:sldChg>
      <pc:sldChg chg="modSp modTransition">
        <pc:chgData name="Alex de Jong" userId="b5fbc934-a336-40af-9bc7-3d6661288c71" providerId="ADAL" clId="{76ACD3DD-BF83-42A7-81FF-CB7A1EEE7F01}" dt="2019-02-06T20:57:37.067" v="295" actId="403"/>
        <pc:sldMkLst>
          <pc:docMk/>
          <pc:sldMk cId="1762680356" sldId="3886"/>
        </pc:sldMkLst>
        <pc:spChg chg="mod">
          <ac:chgData name="Alex de Jong" userId="b5fbc934-a336-40af-9bc7-3d6661288c71" providerId="ADAL" clId="{76ACD3DD-BF83-42A7-81FF-CB7A1EEE7F01}" dt="2019-02-06T20:57:37.067" v="295" actId="403"/>
          <ac:spMkLst>
            <pc:docMk/>
            <pc:sldMk cId="1762680356" sldId="3886"/>
            <ac:spMk id="4" creationId="{00000000-0000-0000-0000-000000000000}"/>
          </ac:spMkLst>
        </pc:spChg>
      </pc:sldChg>
      <pc:sldChg chg="modSp modTransition">
        <pc:chgData name="Alex de Jong" userId="b5fbc934-a336-40af-9bc7-3d6661288c71" providerId="ADAL" clId="{76ACD3DD-BF83-42A7-81FF-CB7A1EEE7F01}" dt="2019-02-06T20:55:15.840" v="231" actId="403"/>
        <pc:sldMkLst>
          <pc:docMk/>
          <pc:sldMk cId="1646084828" sldId="3897"/>
        </pc:sldMkLst>
        <pc:spChg chg="mod">
          <ac:chgData name="Alex de Jong" userId="b5fbc934-a336-40af-9bc7-3d6661288c71" providerId="ADAL" clId="{76ACD3DD-BF83-42A7-81FF-CB7A1EEE7F01}" dt="2019-02-06T20:55:15.840" v="231" actId="403"/>
          <ac:spMkLst>
            <pc:docMk/>
            <pc:sldMk cId="1646084828" sldId="3897"/>
            <ac:spMk id="4" creationId="{00000000-0000-0000-0000-000000000000}"/>
          </ac:spMkLst>
        </pc:spChg>
      </pc:sldChg>
      <pc:sldChg chg="modTransition">
        <pc:chgData name="Alex de Jong" userId="b5fbc934-a336-40af-9bc7-3d6661288c71" providerId="ADAL" clId="{76ACD3DD-BF83-42A7-81FF-CB7A1EEE7F01}" dt="2019-02-06T20:42:01.693" v="148"/>
        <pc:sldMkLst>
          <pc:docMk/>
          <pc:sldMk cId="1329581872" sldId="3910"/>
        </pc:sldMkLst>
      </pc:sldChg>
      <pc:sldChg chg="modTransition">
        <pc:chgData name="Alex de Jong" userId="b5fbc934-a336-40af-9bc7-3d6661288c71" providerId="ADAL" clId="{76ACD3DD-BF83-42A7-81FF-CB7A1EEE7F01}" dt="2019-02-06T20:42:01.693" v="148"/>
        <pc:sldMkLst>
          <pc:docMk/>
          <pc:sldMk cId="2045879789" sldId="3911"/>
        </pc:sldMkLst>
      </pc:sldChg>
      <pc:sldChg chg="modTransition">
        <pc:chgData name="Alex de Jong" userId="b5fbc934-a336-40af-9bc7-3d6661288c71" providerId="ADAL" clId="{76ACD3DD-BF83-42A7-81FF-CB7A1EEE7F01}" dt="2019-02-06T20:42:01.693" v="148"/>
        <pc:sldMkLst>
          <pc:docMk/>
          <pc:sldMk cId="1482591262" sldId="4083"/>
        </pc:sldMkLst>
      </pc:sldChg>
      <pc:sldChg chg="modTransition">
        <pc:chgData name="Alex de Jong" userId="b5fbc934-a336-40af-9bc7-3d6661288c71" providerId="ADAL" clId="{76ACD3DD-BF83-42A7-81FF-CB7A1EEE7F01}" dt="2019-02-06T20:42:01.693" v="148"/>
        <pc:sldMkLst>
          <pc:docMk/>
          <pc:sldMk cId="1330282462" sldId="4085"/>
        </pc:sldMkLst>
      </pc:sldChg>
      <pc:sldChg chg="modTransition">
        <pc:chgData name="Alex de Jong" userId="b5fbc934-a336-40af-9bc7-3d6661288c71" providerId="ADAL" clId="{76ACD3DD-BF83-42A7-81FF-CB7A1EEE7F01}" dt="2019-02-06T20:42:01.693" v="148"/>
        <pc:sldMkLst>
          <pc:docMk/>
          <pc:sldMk cId="3840436417" sldId="4086"/>
        </pc:sldMkLst>
      </pc:sldChg>
      <pc:sldChg chg="modTransition">
        <pc:chgData name="Alex de Jong" userId="b5fbc934-a336-40af-9bc7-3d6661288c71" providerId="ADAL" clId="{76ACD3DD-BF83-42A7-81FF-CB7A1EEE7F01}" dt="2019-02-06T20:42:01.693" v="148"/>
        <pc:sldMkLst>
          <pc:docMk/>
          <pc:sldMk cId="1223801839" sldId="4087"/>
        </pc:sldMkLst>
      </pc:sldChg>
      <pc:sldChg chg="modTransition">
        <pc:chgData name="Alex de Jong" userId="b5fbc934-a336-40af-9bc7-3d6661288c71" providerId="ADAL" clId="{76ACD3DD-BF83-42A7-81FF-CB7A1EEE7F01}" dt="2019-02-06T20:42:01.693" v="148"/>
        <pc:sldMkLst>
          <pc:docMk/>
          <pc:sldMk cId="2157266510" sldId="4088"/>
        </pc:sldMkLst>
      </pc:sldChg>
      <pc:sldChg chg="modTransition">
        <pc:chgData name="Alex de Jong" userId="b5fbc934-a336-40af-9bc7-3d6661288c71" providerId="ADAL" clId="{76ACD3DD-BF83-42A7-81FF-CB7A1EEE7F01}" dt="2019-02-06T20:42:01.693" v="148"/>
        <pc:sldMkLst>
          <pc:docMk/>
          <pc:sldMk cId="604835034" sldId="4089"/>
        </pc:sldMkLst>
      </pc:sldChg>
      <pc:sldChg chg="modTransition">
        <pc:chgData name="Alex de Jong" userId="b5fbc934-a336-40af-9bc7-3d6661288c71" providerId="ADAL" clId="{76ACD3DD-BF83-42A7-81FF-CB7A1EEE7F01}" dt="2019-02-06T20:42:01.693" v="148"/>
        <pc:sldMkLst>
          <pc:docMk/>
          <pc:sldMk cId="3395006268" sldId="4090"/>
        </pc:sldMkLst>
      </pc:sldChg>
      <pc:sldChg chg="modTransition">
        <pc:chgData name="Alex de Jong" userId="b5fbc934-a336-40af-9bc7-3d6661288c71" providerId="ADAL" clId="{76ACD3DD-BF83-42A7-81FF-CB7A1EEE7F01}" dt="2019-02-06T20:42:01.693" v="148"/>
        <pc:sldMkLst>
          <pc:docMk/>
          <pc:sldMk cId="4014409260" sldId="4091"/>
        </pc:sldMkLst>
      </pc:sldChg>
      <pc:sldChg chg="modTransition">
        <pc:chgData name="Alex de Jong" userId="b5fbc934-a336-40af-9bc7-3d6661288c71" providerId="ADAL" clId="{76ACD3DD-BF83-42A7-81FF-CB7A1EEE7F01}" dt="2019-02-06T20:42:01.693" v="148"/>
        <pc:sldMkLst>
          <pc:docMk/>
          <pc:sldMk cId="344581641" sldId="4093"/>
        </pc:sldMkLst>
      </pc:sldChg>
      <pc:sldChg chg="modSp modTransition">
        <pc:chgData name="Alex de Jong" userId="b5fbc934-a336-40af-9bc7-3d6661288c71" providerId="ADAL" clId="{76ACD3DD-BF83-42A7-81FF-CB7A1EEE7F01}" dt="2019-02-06T20:56:19.559" v="261" actId="403"/>
        <pc:sldMkLst>
          <pc:docMk/>
          <pc:sldMk cId="103158650" sldId="4095"/>
        </pc:sldMkLst>
        <pc:spChg chg="mod">
          <ac:chgData name="Alex de Jong" userId="b5fbc934-a336-40af-9bc7-3d6661288c71" providerId="ADAL" clId="{76ACD3DD-BF83-42A7-81FF-CB7A1EEE7F01}" dt="2019-02-06T20:56:19.559" v="261" actId="403"/>
          <ac:spMkLst>
            <pc:docMk/>
            <pc:sldMk cId="103158650" sldId="4095"/>
            <ac:spMk id="4" creationId="{00000000-0000-0000-0000-000000000000}"/>
          </ac:spMkLst>
        </pc:spChg>
      </pc:sldChg>
      <pc:sldChg chg="modSp modTransition">
        <pc:chgData name="Alex de Jong" userId="b5fbc934-a336-40af-9bc7-3d6661288c71" providerId="ADAL" clId="{76ACD3DD-BF83-42A7-81FF-CB7A1EEE7F01}" dt="2019-02-06T20:55:54.612" v="245" actId="403"/>
        <pc:sldMkLst>
          <pc:docMk/>
          <pc:sldMk cId="1043419813" sldId="4096"/>
        </pc:sldMkLst>
        <pc:spChg chg="mod">
          <ac:chgData name="Alex de Jong" userId="b5fbc934-a336-40af-9bc7-3d6661288c71" providerId="ADAL" clId="{76ACD3DD-BF83-42A7-81FF-CB7A1EEE7F01}" dt="2019-02-06T20:55:54.612" v="245" actId="403"/>
          <ac:spMkLst>
            <pc:docMk/>
            <pc:sldMk cId="1043419813" sldId="4096"/>
            <ac:spMk id="4" creationId="{00000000-0000-0000-0000-000000000000}"/>
          </ac:spMkLst>
        </pc:spChg>
      </pc:sldChg>
      <pc:sldChg chg="modSp modTransition">
        <pc:chgData name="Alex de Jong" userId="b5fbc934-a336-40af-9bc7-3d6661288c71" providerId="ADAL" clId="{76ACD3DD-BF83-42A7-81FF-CB7A1EEE7F01}" dt="2019-02-06T20:56:07.610" v="254" actId="404"/>
        <pc:sldMkLst>
          <pc:docMk/>
          <pc:sldMk cId="3789439193" sldId="4097"/>
        </pc:sldMkLst>
        <pc:spChg chg="mod">
          <ac:chgData name="Alex de Jong" userId="b5fbc934-a336-40af-9bc7-3d6661288c71" providerId="ADAL" clId="{76ACD3DD-BF83-42A7-81FF-CB7A1EEE7F01}" dt="2019-02-06T20:56:07.610" v="254" actId="404"/>
          <ac:spMkLst>
            <pc:docMk/>
            <pc:sldMk cId="3789439193" sldId="4097"/>
            <ac:spMk id="4" creationId="{00000000-0000-0000-0000-000000000000}"/>
          </ac:spMkLst>
        </pc:spChg>
      </pc:sldChg>
      <pc:sldChg chg="modTransition">
        <pc:chgData name="Alex de Jong" userId="b5fbc934-a336-40af-9bc7-3d6661288c71" providerId="ADAL" clId="{76ACD3DD-BF83-42A7-81FF-CB7A1EEE7F01}" dt="2019-02-06T20:42:01.693" v="148"/>
        <pc:sldMkLst>
          <pc:docMk/>
          <pc:sldMk cId="2056943319" sldId="4099"/>
        </pc:sldMkLst>
      </pc:sldChg>
      <pc:sldChg chg="modSp modTransition">
        <pc:chgData name="Alex de Jong" userId="b5fbc934-a336-40af-9bc7-3d6661288c71" providerId="ADAL" clId="{76ACD3DD-BF83-42A7-81FF-CB7A1EEE7F01}" dt="2019-02-06T20:56:42.061" v="275" actId="403"/>
        <pc:sldMkLst>
          <pc:docMk/>
          <pc:sldMk cId="4065012427" sldId="4102"/>
        </pc:sldMkLst>
        <pc:spChg chg="mod">
          <ac:chgData name="Alex de Jong" userId="b5fbc934-a336-40af-9bc7-3d6661288c71" providerId="ADAL" clId="{76ACD3DD-BF83-42A7-81FF-CB7A1EEE7F01}" dt="2019-02-06T20:56:42.061" v="275" actId="403"/>
          <ac:spMkLst>
            <pc:docMk/>
            <pc:sldMk cId="4065012427" sldId="4102"/>
            <ac:spMk id="4" creationId="{00000000-0000-0000-0000-000000000000}"/>
          </ac:spMkLst>
        </pc:spChg>
      </pc:sldChg>
      <pc:sldChg chg="modTransition">
        <pc:chgData name="Alex de Jong" userId="b5fbc934-a336-40af-9bc7-3d6661288c71" providerId="ADAL" clId="{76ACD3DD-BF83-42A7-81FF-CB7A1EEE7F01}" dt="2019-02-06T20:42:01.693" v="148"/>
        <pc:sldMkLst>
          <pc:docMk/>
          <pc:sldMk cId="2045951362" sldId="4220"/>
        </pc:sldMkLst>
      </pc:sldChg>
      <pc:sldChg chg="modTransition">
        <pc:chgData name="Alex de Jong" userId="b5fbc934-a336-40af-9bc7-3d6661288c71" providerId="ADAL" clId="{76ACD3DD-BF83-42A7-81FF-CB7A1EEE7F01}" dt="2019-02-06T20:42:01.693" v="148"/>
        <pc:sldMkLst>
          <pc:docMk/>
          <pc:sldMk cId="3899933039" sldId="4222"/>
        </pc:sldMkLst>
      </pc:sldChg>
      <pc:sldChg chg="modTransition">
        <pc:chgData name="Alex de Jong" userId="b5fbc934-a336-40af-9bc7-3d6661288c71" providerId="ADAL" clId="{76ACD3DD-BF83-42A7-81FF-CB7A1EEE7F01}" dt="2019-02-06T20:42:01.693" v="148"/>
        <pc:sldMkLst>
          <pc:docMk/>
          <pc:sldMk cId="1105306576" sldId="4223"/>
        </pc:sldMkLst>
      </pc:sldChg>
      <pc:sldChg chg="modTransition">
        <pc:chgData name="Alex de Jong" userId="b5fbc934-a336-40af-9bc7-3d6661288c71" providerId="ADAL" clId="{76ACD3DD-BF83-42A7-81FF-CB7A1EEE7F01}" dt="2019-02-06T20:42:01.693" v="148"/>
        <pc:sldMkLst>
          <pc:docMk/>
          <pc:sldMk cId="1899347027" sldId="4224"/>
        </pc:sldMkLst>
      </pc:sldChg>
      <pc:sldChg chg="modTransition">
        <pc:chgData name="Alex de Jong" userId="b5fbc934-a336-40af-9bc7-3d6661288c71" providerId="ADAL" clId="{76ACD3DD-BF83-42A7-81FF-CB7A1EEE7F01}" dt="2019-02-06T20:42:01.693" v="148"/>
        <pc:sldMkLst>
          <pc:docMk/>
          <pc:sldMk cId="3377895454" sldId="4225"/>
        </pc:sldMkLst>
      </pc:sldChg>
      <pc:sldChg chg="modSp modTransition">
        <pc:chgData name="Alex de Jong" userId="b5fbc934-a336-40af-9bc7-3d6661288c71" providerId="ADAL" clId="{76ACD3DD-BF83-42A7-81FF-CB7A1EEE7F01}" dt="2019-02-06T20:54:23.118" v="220" actId="1076"/>
        <pc:sldMkLst>
          <pc:docMk/>
          <pc:sldMk cId="846509659" sldId="4226"/>
        </pc:sldMkLst>
        <pc:picChg chg="mod">
          <ac:chgData name="Alex de Jong" userId="b5fbc934-a336-40af-9bc7-3d6661288c71" providerId="ADAL" clId="{76ACD3DD-BF83-42A7-81FF-CB7A1EEE7F01}" dt="2019-02-06T20:54:23.118" v="220" actId="1076"/>
          <ac:picMkLst>
            <pc:docMk/>
            <pc:sldMk cId="846509659" sldId="4226"/>
            <ac:picMk id="5" creationId="{18ABE914-351B-4DDE-949B-52B5C9F577E4}"/>
          </ac:picMkLst>
        </pc:picChg>
      </pc:sldChg>
      <pc:sldChg chg="modSp modTransition">
        <pc:chgData name="Alex de Jong" userId="b5fbc934-a336-40af-9bc7-3d6661288c71" providerId="ADAL" clId="{76ACD3DD-BF83-42A7-81FF-CB7A1EEE7F01}" dt="2019-02-06T20:54:50.436" v="224" actId="1076"/>
        <pc:sldMkLst>
          <pc:docMk/>
          <pc:sldMk cId="329049295" sldId="4227"/>
        </pc:sldMkLst>
        <pc:picChg chg="mod">
          <ac:chgData name="Alex de Jong" userId="b5fbc934-a336-40af-9bc7-3d6661288c71" providerId="ADAL" clId="{76ACD3DD-BF83-42A7-81FF-CB7A1EEE7F01}" dt="2019-02-06T20:54:50.436" v="224" actId="1076"/>
          <ac:picMkLst>
            <pc:docMk/>
            <pc:sldMk cId="329049295" sldId="4227"/>
            <ac:picMk id="5" creationId="{6B8E3051-4A5C-44EE-9C23-9B8ABAFEDE94}"/>
          </ac:picMkLst>
        </pc:picChg>
      </pc:sldChg>
      <pc:sldChg chg="modTransition">
        <pc:chgData name="Alex de Jong" userId="b5fbc934-a336-40af-9bc7-3d6661288c71" providerId="ADAL" clId="{76ACD3DD-BF83-42A7-81FF-CB7A1EEE7F01}" dt="2019-02-06T20:42:01.693" v="148"/>
        <pc:sldMkLst>
          <pc:docMk/>
          <pc:sldMk cId="1883679444" sldId="4228"/>
        </pc:sldMkLst>
      </pc:sldChg>
      <pc:sldChg chg="modSp modTransition">
        <pc:chgData name="Alex de Jong" userId="b5fbc934-a336-40af-9bc7-3d6661288c71" providerId="ADAL" clId="{76ACD3DD-BF83-42A7-81FF-CB7A1EEE7F01}" dt="2019-02-06T20:57:11.710" v="286" actId="403"/>
        <pc:sldMkLst>
          <pc:docMk/>
          <pc:sldMk cId="152191011" sldId="4229"/>
        </pc:sldMkLst>
        <pc:spChg chg="mod">
          <ac:chgData name="Alex de Jong" userId="b5fbc934-a336-40af-9bc7-3d6661288c71" providerId="ADAL" clId="{76ACD3DD-BF83-42A7-81FF-CB7A1EEE7F01}" dt="2019-02-06T20:57:11.710" v="286" actId="403"/>
          <ac:spMkLst>
            <pc:docMk/>
            <pc:sldMk cId="152191011" sldId="4229"/>
            <ac:spMk id="4" creationId="{00000000-0000-0000-0000-000000000000}"/>
          </ac:spMkLst>
        </pc:spChg>
      </pc:sldChg>
      <pc:sldChg chg="modSp modTransition">
        <pc:chgData name="Alex de Jong" userId="b5fbc934-a336-40af-9bc7-3d6661288c71" providerId="ADAL" clId="{76ACD3DD-BF83-42A7-81FF-CB7A1EEE7F01}" dt="2019-02-06T20:52:12.272" v="216" actId="207"/>
        <pc:sldMkLst>
          <pc:docMk/>
          <pc:sldMk cId="162646639" sldId="4230"/>
        </pc:sldMkLst>
        <pc:spChg chg="mod">
          <ac:chgData name="Alex de Jong" userId="b5fbc934-a336-40af-9bc7-3d6661288c71" providerId="ADAL" clId="{76ACD3DD-BF83-42A7-81FF-CB7A1EEE7F01}" dt="2019-02-06T20:52:12.272" v="216" actId="207"/>
          <ac:spMkLst>
            <pc:docMk/>
            <pc:sldMk cId="162646639" sldId="4230"/>
            <ac:spMk id="21" creationId="{00000000-0000-0000-0000-000000000000}"/>
          </ac:spMkLst>
        </pc:spChg>
      </pc:sldChg>
      <pc:sldChg chg="modTransition">
        <pc:chgData name="Alex de Jong" userId="b5fbc934-a336-40af-9bc7-3d6661288c71" providerId="ADAL" clId="{76ACD3DD-BF83-42A7-81FF-CB7A1EEE7F01}" dt="2019-02-06T20:42:01.693" v="148"/>
        <pc:sldMkLst>
          <pc:docMk/>
          <pc:sldMk cId="1514510475" sldId="4231"/>
        </pc:sldMkLst>
      </pc:sldChg>
      <pc:sldChg chg="modTransition">
        <pc:chgData name="Alex de Jong" userId="b5fbc934-a336-40af-9bc7-3d6661288c71" providerId="ADAL" clId="{76ACD3DD-BF83-42A7-81FF-CB7A1EEE7F01}" dt="2019-02-06T20:42:01.693" v="148"/>
        <pc:sldMkLst>
          <pc:docMk/>
          <pc:sldMk cId="2240579066" sldId="4232"/>
        </pc:sldMkLst>
      </pc:sldChg>
      <pc:sldChg chg="modSp modTransition">
        <pc:chgData name="Alex de Jong" userId="b5fbc934-a336-40af-9bc7-3d6661288c71" providerId="ADAL" clId="{76ACD3DD-BF83-42A7-81FF-CB7A1EEE7F01}" dt="2019-02-06T20:59:20.344" v="315" actId="20577"/>
        <pc:sldMkLst>
          <pc:docMk/>
          <pc:sldMk cId="3412634407" sldId="4233"/>
        </pc:sldMkLst>
        <pc:spChg chg="mod">
          <ac:chgData name="Alex de Jong" userId="b5fbc934-a336-40af-9bc7-3d6661288c71" providerId="ADAL" clId="{76ACD3DD-BF83-42A7-81FF-CB7A1EEE7F01}" dt="2019-02-06T20:59:20.344" v="315" actId="20577"/>
          <ac:spMkLst>
            <pc:docMk/>
            <pc:sldMk cId="3412634407" sldId="4233"/>
            <ac:spMk id="3" creationId="{44E5BFE1-E6AA-4154-A972-C11662B9928A}"/>
          </ac:spMkLst>
        </pc:spChg>
        <pc:spChg chg="mod">
          <ac:chgData name="Alex de Jong" userId="b5fbc934-a336-40af-9bc7-3d6661288c71" providerId="ADAL" clId="{76ACD3DD-BF83-42A7-81FF-CB7A1EEE7F01}" dt="2019-02-06T20:36:06.675" v="144" actId="1076"/>
          <ac:spMkLst>
            <pc:docMk/>
            <pc:sldMk cId="3412634407" sldId="4233"/>
            <ac:spMk id="7" creationId="{AEED3DAD-2060-412E-B408-470227EE7890}"/>
          </ac:spMkLst>
        </pc:spChg>
      </pc:sldChg>
      <pc:sldChg chg="ord">
        <pc:chgData name="Alex de Jong" userId="b5fbc934-a336-40af-9bc7-3d6661288c71" providerId="ADAL" clId="{76ACD3DD-BF83-42A7-81FF-CB7A1EEE7F01}" dt="2019-02-06T20:51:07.764" v="215"/>
        <pc:sldMkLst>
          <pc:docMk/>
          <pc:sldMk cId="1320714897" sldId="4234"/>
        </pc:sldMkLst>
      </pc:sldChg>
      <pc:sldChg chg="addSp delSp modSp add del">
        <pc:chgData name="Alex de Jong" userId="b5fbc934-a336-40af-9bc7-3d6661288c71" providerId="ADAL" clId="{76ACD3DD-BF83-42A7-81FF-CB7A1EEE7F01}" dt="2019-02-06T20:50:32.866" v="214" actId="2696"/>
        <pc:sldMkLst>
          <pc:docMk/>
          <pc:sldMk cId="1819339747" sldId="4234"/>
        </pc:sldMkLst>
        <pc:spChg chg="del">
          <ac:chgData name="Alex de Jong" userId="b5fbc934-a336-40af-9bc7-3d6661288c71" providerId="ADAL" clId="{76ACD3DD-BF83-42A7-81FF-CB7A1EEE7F01}" dt="2019-02-06T20:44:16.671" v="152"/>
          <ac:spMkLst>
            <pc:docMk/>
            <pc:sldMk cId="1819339747" sldId="4234"/>
            <ac:spMk id="2" creationId="{3D74FD6D-030C-4E3C-8870-6EF6680D56BB}"/>
          </ac:spMkLst>
        </pc:spChg>
        <pc:spChg chg="add del mod">
          <ac:chgData name="Alex de Jong" userId="b5fbc934-a336-40af-9bc7-3d6661288c71" providerId="ADAL" clId="{76ACD3DD-BF83-42A7-81FF-CB7A1EEE7F01}" dt="2019-02-06T20:44:20.036" v="153" actId="478"/>
          <ac:spMkLst>
            <pc:docMk/>
            <pc:sldMk cId="1819339747" sldId="4234"/>
            <ac:spMk id="27" creationId="{1AE19F56-09CF-4F67-8F89-72A9DAAF2FF1}"/>
          </ac:spMkLst>
        </pc:spChg>
        <pc:graphicFrameChg chg="add mod modGraphic">
          <ac:chgData name="Alex de Jong" userId="b5fbc934-a336-40af-9bc7-3d6661288c71" providerId="ADAL" clId="{76ACD3DD-BF83-42A7-81FF-CB7A1EEE7F01}" dt="2019-02-06T20:49:46.945" v="213" actId="14100"/>
          <ac:graphicFrameMkLst>
            <pc:docMk/>
            <pc:sldMk cId="1819339747" sldId="4234"/>
            <ac:graphicFrameMk id="4" creationId="{972F56EB-E414-4A67-8F5B-178FB0BD4AC3}"/>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6" creationId="{25749F4D-651D-42D7-904A-204588F4C166}"/>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8" creationId="{A60C72EC-82F2-4AAE-9A37-1FE052CE140E}"/>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10" creationId="{AEAC9CFB-CA68-4408-9CEA-FEBEA0DC5C92}"/>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12" creationId="{93CBFD48-0DE3-4D0F-9CAA-DF4302F0B859}"/>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14" creationId="{1AC54EA5-2F45-46B6-AA18-2DD6102DE35B}"/>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16" creationId="{C67C0EF2-F03A-4A46-B5BA-868395836F12}"/>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18" creationId="{9FA58D3D-8A1D-4954-A46F-4E424BCA3DC3}"/>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20" creationId="{4CEA6957-72B5-4CC6-BA30-CCFA450DB396}"/>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22" creationId="{83C47BF7-E1E1-4CD6-97CB-B7AFB42D67B1}"/>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24" creationId="{058C7FB5-9F92-45EC-BD12-E31C45E4D7C6}"/>
          </ac:graphicFrameMkLst>
        </pc:graphicFrameChg>
        <pc:graphicFrameChg chg="add mod modGraphic">
          <ac:chgData name="Alex de Jong" userId="b5fbc934-a336-40af-9bc7-3d6661288c71" providerId="ADAL" clId="{76ACD3DD-BF83-42A7-81FF-CB7A1EEE7F01}" dt="2019-02-06T20:49:46.945" v="213" actId="14100"/>
          <ac:graphicFrameMkLst>
            <pc:docMk/>
            <pc:sldMk cId="1819339747" sldId="4234"/>
            <ac:graphicFrameMk id="26" creationId="{B4C18F90-97CD-4258-81B8-A1667FEBEFDE}"/>
          </ac:graphicFrameMkLst>
        </pc:graphicFrameChg>
      </pc:sldChg>
      <pc:sldChg chg="addSp delSp modSp add">
        <pc:chgData name="Alex de Jong" userId="b5fbc934-a336-40af-9bc7-3d6661288c71" providerId="ADAL" clId="{76ACD3DD-BF83-42A7-81FF-CB7A1EEE7F01}" dt="2019-02-07T13:31:07.948" v="323" actId="14100"/>
        <pc:sldMkLst>
          <pc:docMk/>
          <pc:sldMk cId="4010699887" sldId="4235"/>
        </pc:sldMkLst>
        <pc:spChg chg="del">
          <ac:chgData name="Alex de Jong" userId="b5fbc934-a336-40af-9bc7-3d6661288c71" providerId="ADAL" clId="{76ACD3DD-BF83-42A7-81FF-CB7A1EEE7F01}" dt="2019-02-07T13:30:58.952" v="321" actId="478"/>
          <ac:spMkLst>
            <pc:docMk/>
            <pc:sldMk cId="4010699887" sldId="4235"/>
            <ac:spMk id="2" creationId="{7BF97181-0766-4C02-A7F7-1E2C79244456}"/>
          </ac:spMkLst>
        </pc:spChg>
        <pc:picChg chg="add mod">
          <ac:chgData name="Alex de Jong" userId="b5fbc934-a336-40af-9bc7-3d6661288c71" providerId="ADAL" clId="{76ACD3DD-BF83-42A7-81FF-CB7A1EEE7F01}" dt="2019-02-07T13:31:07.948" v="323" actId="14100"/>
          <ac:picMkLst>
            <pc:docMk/>
            <pc:sldMk cId="4010699887" sldId="4235"/>
            <ac:picMk id="4" creationId="{B9069725-6BFB-4B06-B2C6-BD68A94F8D8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8910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2/7/2019 2:29 PM</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2218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FEC0C7-FADB-4CD9-8489-A2E9966333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0494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7423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0933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ACD502-0BDC-459B-89B7-85800DEEA1B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8425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2112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3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526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0100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2438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757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2/7/2019 2:29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480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3228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6878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0647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11131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6BB60D-2ABD-4239-9A5A-F3FF3CDAF555}" type="slidenum">
              <a:rPr kumimoji="0" lang="en-US" sz="1200" b="0" i="0" u="none" strike="noStrike" kern="1200" cap="none" spc="0" normalizeH="0" baseline="0" noProof="0" smtClean="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1680643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p:spPr>
      </p:sp>
      <p:sp>
        <p:nvSpPr>
          <p:cNvPr id="5" name="Slide Number Placeholder 6">
            <a:extLst>
              <a:ext uri="{FF2B5EF4-FFF2-40B4-BE49-F238E27FC236}">
                <a16:creationId xmlns:a16="http://schemas.microsoft.com/office/drawing/2014/main" id="{1E571F0F-CA25-445E-8CA2-9130EE7AFA13}"/>
              </a:ext>
            </a:extLst>
          </p:cNvPr>
          <p:cNvSpPr txBox="1">
            <a:spLocks/>
          </p:cNvSpPr>
          <p:nvPr/>
        </p:nvSpPr>
        <p:spPr>
          <a:xfrm>
            <a:off x="3884613" y="8685213"/>
            <a:ext cx="2971800" cy="458787"/>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05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152937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328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1735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85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342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6BB60D-2ABD-4239-9A5A-F3FF3CDAF5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407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73075"/>
            <a:ext cx="5486400" cy="3086100"/>
          </a:xfrm>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A4760B-E6A7-41A7-B208-0115AB56D25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94763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0301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3029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10F0A-9B06-4925-9E71-DD1F370C15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276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10F0A-9B06-4925-9E71-DD1F370C15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470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10F0A-9B06-4925-9E71-DD1F370C15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305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10F0A-9B06-4925-9E71-DD1F370C15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402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10F0A-9B06-4925-9E71-DD1F370C15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874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10F0A-9B06-4925-9E71-DD1F370C159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2351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2986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381000" y="685800"/>
            <a:ext cx="6096000" cy="3429000"/>
          </a:xfrm>
        </p:spPr>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C1DAFA96-76D6-40CC-ABAA-4B317E4E79E4}"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2/7/2019</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61C6A2B7-DC54-40F6-BDE0-13EEA5AB8E7D}"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6</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3894814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C61A9A1-10EC-484C-A695-A70B727EE8E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9301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9762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1889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2361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595E9B-D11F-4802-B2FB-0D5C5584E645}"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749876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2/7/2019 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0047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6BB60D-2ABD-4239-9A5A-F3FF3CDAF555}" type="slidenum">
              <a:rPr kumimoji="0" lang="en-US" sz="1200" b="0" i="0" u="none" strike="noStrike" kern="1200" cap="none" spc="0" normalizeH="0" baseline="0" noProof="0" smtClean="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3205629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2/7/2019 2:29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1545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2/7/2019 2:29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8725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 Id="rId4" Type="http://schemas.openxmlformats.org/officeDocument/2006/relationships/image" Target="../media/image15.sv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6.xml"/><Relationship Id="rId5" Type="http://schemas.openxmlformats.org/officeDocument/2006/relationships/image" Target="../media/image19.png"/><Relationship Id="rId4" Type="http://schemas.openxmlformats.org/officeDocument/2006/relationships/image" Target="../media/image15.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3.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9910" y="4349796"/>
            <a:ext cx="1644957" cy="605173"/>
          </a:xfrm>
          <a:prstGeom prst="rect">
            <a:avLst/>
          </a:prstGeom>
        </p:spPr>
      </p:pic>
    </p:spTree>
    <p:extLst>
      <p:ext uri="{BB962C8B-B14F-4D97-AF65-F5344CB8AC3E}">
        <p14:creationId xmlns:p14="http://schemas.microsoft.com/office/powerpoint/2010/main" val="925818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71588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8322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450535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55191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846951" y="218301"/>
            <a:ext cx="5076784" cy="415499"/>
          </a:xfrm>
        </p:spPr>
        <p:txBody>
          <a:bodyPr/>
          <a:lstStyle>
            <a:lvl1pPr>
              <a:defRPr sz="2700"/>
            </a:lvl1pPr>
          </a:lstStyle>
          <a:p>
            <a:r>
              <a:rPr lang="en-US"/>
              <a:t>Click to edit Master title style</a:t>
            </a:r>
          </a:p>
        </p:txBody>
      </p:sp>
      <p:sp>
        <p:nvSpPr>
          <p:cNvPr id="4" name="Text Placeholder 3"/>
          <p:cNvSpPr>
            <a:spLocks noGrp="1"/>
          </p:cNvSpPr>
          <p:nvPr>
            <p:ph type="body" sz="quarter" idx="10"/>
          </p:nvPr>
        </p:nvSpPr>
        <p:spPr>
          <a:xfrm>
            <a:off x="3846951" y="3580371"/>
            <a:ext cx="5076784" cy="1344828"/>
          </a:xfrm>
        </p:spPr>
        <p:txBody>
          <a:bodyPr wrap="square">
            <a:noAutofit/>
          </a:bodyPr>
          <a:lstStyle>
            <a:lvl1pPr marL="0" indent="0">
              <a:spcBef>
                <a:spcPts val="1324"/>
              </a:spcBef>
              <a:buNone/>
              <a:defRPr sz="1500">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1" y="0"/>
            <a:ext cx="3621650" cy="5143967"/>
          </a:xfrm>
          <a:prstGeom prst="rect">
            <a:avLst/>
          </a:prstGeom>
        </p:spPr>
      </p:pic>
    </p:spTree>
    <p:extLst>
      <p:ext uri="{BB962C8B-B14F-4D97-AF65-F5344CB8AC3E}">
        <p14:creationId xmlns:p14="http://schemas.microsoft.com/office/powerpoint/2010/main" val="173928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902-F445-4387-B00C-BF23EB7D8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CEF3B4-293C-4302-A830-94FA3C25A0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047E3-EE21-42A4-AF7F-F1491DE7C531}"/>
              </a:ext>
            </a:extLst>
          </p:cNvPr>
          <p:cNvSpPr>
            <a:spLocks noGrp="1"/>
          </p:cNvSpPr>
          <p:nvPr>
            <p:ph type="dt" sz="half" idx="10"/>
          </p:nvPr>
        </p:nvSpPr>
        <p:spPr/>
        <p:txBody>
          <a:bodyPr/>
          <a:lstStyle/>
          <a:p>
            <a:fld id="{43F1024E-D68C-4DA9-BD1F-46570011FA3C}" type="datetimeFigureOut">
              <a:rPr lang="en-US" smtClean="0"/>
              <a:t>2/7/2019</a:t>
            </a:fld>
            <a:endParaRPr lang="en-US"/>
          </a:p>
        </p:txBody>
      </p:sp>
      <p:sp>
        <p:nvSpPr>
          <p:cNvPr id="5" name="Footer Placeholder 4">
            <a:extLst>
              <a:ext uri="{FF2B5EF4-FFF2-40B4-BE49-F238E27FC236}">
                <a16:creationId xmlns:a16="http://schemas.microsoft.com/office/drawing/2014/main" id="{FA32822D-4897-412B-96B2-AC9F706AAC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EA52C-AC41-4A81-A2BA-EB1A45AFA9BD}"/>
              </a:ext>
            </a:extLst>
          </p:cNvPr>
          <p:cNvSpPr>
            <a:spLocks noGrp="1"/>
          </p:cNvSpPr>
          <p:nvPr>
            <p:ph type="sldNum" sz="quarter" idx="12"/>
          </p:nvPr>
        </p:nvSpPr>
        <p:spPr/>
        <p:txBody>
          <a:bodyPr/>
          <a:lstStyle/>
          <a:p>
            <a:fld id="{704C64EA-2E68-42C6-8679-DDF498DD0516}" type="slidenum">
              <a:rPr lang="en-US" smtClean="0"/>
              <a:t>‹#›</a:t>
            </a:fld>
            <a:endParaRPr lang="en-US"/>
          </a:p>
        </p:txBody>
      </p:sp>
    </p:spTree>
    <p:extLst>
      <p:ext uri="{BB962C8B-B14F-4D97-AF65-F5344CB8AC3E}">
        <p14:creationId xmlns:p14="http://schemas.microsoft.com/office/powerpoint/2010/main" val="2381184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20151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1662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05742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58799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0260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781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1"/>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07" indent="0">
              <a:buNone/>
              <a:tabLst/>
              <a:defRPr sz="1471"/>
            </a:lvl3pPr>
            <a:lvl4pPr marL="338480" indent="0">
              <a:buNone/>
              <a:defRPr/>
            </a:lvl4pPr>
            <a:lvl5pPr marL="50421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p:cNvSpPr/>
          <p:nvPr userDrawn="1"/>
        </p:nvSpPr>
        <p:spPr bwMode="auto">
          <a:xfrm>
            <a:off x="1" y="4906521"/>
            <a:ext cx="2111501" cy="236979"/>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246441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2"/>
            <a:ext cx="4033911" cy="1832425"/>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58" indent="-211258">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15632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1" y="891882"/>
            <a:ext cx="4033911" cy="1832425"/>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58" indent="-211258">
              <a:spcBef>
                <a:spcPts val="900"/>
              </a:spcBef>
              <a:buClr>
                <a:schemeClr val="tx1"/>
              </a:buClr>
              <a:buFont typeface="Arial" pitchFamily="34" charset="0"/>
              <a:buChar char="•"/>
              <a:defRPr sz="2353"/>
            </a:lvl1pPr>
            <a:lvl2pPr marL="390527" indent="-171451">
              <a:defRPr sz="1765"/>
            </a:lvl2pPr>
            <a:lvl3pPr marL="514352" indent="-123826">
              <a:tabLst/>
              <a:defRPr sz="1471"/>
            </a:lvl3pPr>
            <a:lvl4pPr marL="647702" indent="-133351">
              <a:defRPr/>
            </a:lvl4pPr>
            <a:lvl5pPr marL="771528" indent="-12382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375866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1560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0961"/>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8"/>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8749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AF68C56F-5DF9-4AE4-B252-E7EBACEAF68B}"/>
              </a:ext>
            </a:extLst>
          </p:cNvPr>
          <p:cNvSpPr txBox="1"/>
          <p:nvPr userDrawn="1"/>
        </p:nvSpPr>
        <p:spPr>
          <a:xfrm>
            <a:off x="3791212" y="4980119"/>
            <a:ext cx="1561577" cy="101823"/>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735">
                <a:gradFill>
                  <a:gsLst>
                    <a:gs pos="0">
                      <a:schemeClr val="tx1"/>
                    </a:gs>
                    <a:gs pos="100000">
                      <a:schemeClr val="tx1"/>
                    </a:gs>
                  </a:gsLst>
                  <a:lin ang="5400000" scaled="1"/>
                </a:gradFill>
                <a:latin typeface="Segoe UI" panose="020B0502040204020203" pitchFamily="34" charset="0"/>
              </a:rPr>
              <a:t>Classified as Microsoft Confidential</a:t>
            </a:r>
          </a:p>
        </p:txBody>
      </p:sp>
    </p:spTree>
    <p:extLst>
      <p:ext uri="{BB962C8B-B14F-4D97-AF65-F5344CB8AC3E}">
        <p14:creationId xmlns:p14="http://schemas.microsoft.com/office/powerpoint/2010/main" val="102266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84149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9936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319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
        <p:nvSpPr>
          <p:cNvPr id="3"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879D606E-8F49-4FB3-9851-D3F80D0523CA}"/>
              </a:ext>
            </a:extLst>
          </p:cNvPr>
          <p:cNvSpPr txBox="1"/>
          <p:nvPr userDrawn="1"/>
        </p:nvSpPr>
        <p:spPr>
          <a:xfrm>
            <a:off x="3791212" y="4980119"/>
            <a:ext cx="1561577" cy="101823"/>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735">
                <a:gradFill>
                  <a:gsLst>
                    <a:gs pos="0">
                      <a:schemeClr val="tx1"/>
                    </a:gs>
                    <a:gs pos="100000">
                      <a:schemeClr val="tx1"/>
                    </a:gs>
                  </a:gsLst>
                  <a:lin ang="5400000" scaled="1"/>
                </a:gradFill>
                <a:latin typeface="Segoe UI" panose="020B0502040204020203" pitchFamily="34" charset="0"/>
              </a:rPr>
              <a:t>Classified as Microsoft Confidential</a:t>
            </a:r>
          </a:p>
        </p:txBody>
      </p:sp>
    </p:spTree>
    <p:extLst>
      <p:ext uri="{BB962C8B-B14F-4D97-AF65-F5344CB8AC3E}">
        <p14:creationId xmlns:p14="http://schemas.microsoft.com/office/powerpoint/2010/main" val="2291672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07935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716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5112B627-ABFC-423C-92FD-5CB76CDDBDA0}"/>
              </a:ext>
            </a:extLst>
          </p:cNvPr>
          <p:cNvSpPr txBox="1"/>
          <p:nvPr userDrawn="1"/>
        </p:nvSpPr>
        <p:spPr>
          <a:xfrm>
            <a:off x="3791212" y="4980119"/>
            <a:ext cx="1561577" cy="101823"/>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735">
                <a:gradFill>
                  <a:gsLst>
                    <a:gs pos="0">
                      <a:schemeClr val="tx1"/>
                    </a:gs>
                    <a:gs pos="100000">
                      <a:schemeClr val="tx1"/>
                    </a:gs>
                  </a:gsLst>
                  <a:lin ang="5400000" scaled="1"/>
                </a:gradFill>
                <a:latin typeface="Segoe UI" panose="020B0502040204020203" pitchFamily="34" charset="0"/>
              </a:rPr>
              <a:t>Classified as Microsoft Confidential</a:t>
            </a:r>
          </a:p>
        </p:txBody>
      </p:sp>
    </p:spTree>
    <p:extLst>
      <p:ext uri="{BB962C8B-B14F-4D97-AF65-F5344CB8AC3E}">
        <p14:creationId xmlns:p14="http://schemas.microsoft.com/office/powerpoint/2010/main" val="3825555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MSIPCMba9a4355955522788914cc5d" descr="{&quot;HashCode&quot;:-1634785317,&quot;Placement&quot;:&quot;Footer&quot;,&quot;Top&quot;:530.093,&quot;Left&quot;:0.0,&quot;SlideWidth&quot;:979,&quot;SlideHeight&quot;:550}">
            <a:extLst>
              <a:ext uri="{FF2B5EF4-FFF2-40B4-BE49-F238E27FC236}">
                <a16:creationId xmlns:a16="http://schemas.microsoft.com/office/drawing/2014/main" id="{0DF95937-C832-40B9-AF53-10F3ABEB8B95}"/>
              </a:ext>
            </a:extLst>
          </p:cNvPr>
          <p:cNvSpPr txBox="1"/>
          <p:nvPr userDrawn="1"/>
        </p:nvSpPr>
        <p:spPr>
          <a:xfrm>
            <a:off x="3791212" y="4980119"/>
            <a:ext cx="1561577" cy="101823"/>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735">
                <a:gradFill>
                  <a:gsLst>
                    <a:gs pos="0">
                      <a:schemeClr val="tx1"/>
                    </a:gs>
                    <a:gs pos="100000">
                      <a:schemeClr val="tx1"/>
                    </a:gs>
                  </a:gsLst>
                  <a:lin ang="5400000" scaled="1"/>
                </a:gradFill>
                <a:latin typeface="Segoe UI" panose="020B0502040204020203" pitchFamily="34" charset="0"/>
              </a:rPr>
              <a:t>Classified as Microsoft Confidential</a:t>
            </a:r>
          </a:p>
        </p:txBody>
      </p:sp>
    </p:spTree>
    <p:extLst>
      <p:ext uri="{BB962C8B-B14F-4D97-AF65-F5344CB8AC3E}">
        <p14:creationId xmlns:p14="http://schemas.microsoft.com/office/powerpoint/2010/main" val="915748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chemeClr val="bg1"/>
                </a:solidFill>
                <a:latin typeface="Museo Sans 100"/>
                <a:cs typeface="Museo Sans 100"/>
              </a:defRPr>
            </a:lvl1pPr>
            <a:lvl2pPr>
              <a:defRPr>
                <a:solidFill>
                  <a:schemeClr val="bg1"/>
                </a:solidFill>
                <a:latin typeface="Museo Sans 100"/>
                <a:cs typeface="Museo Sans 100"/>
              </a:defRPr>
            </a:lvl2pPr>
            <a:lvl3pPr>
              <a:defRPr>
                <a:solidFill>
                  <a:schemeClr val="bg1"/>
                </a:solidFill>
                <a:latin typeface="Museo Sans 100"/>
                <a:cs typeface="Museo Sans 100"/>
              </a:defRPr>
            </a:lvl3pPr>
            <a:lvl4pPr>
              <a:defRPr>
                <a:solidFill>
                  <a:schemeClr val="bg1"/>
                </a:solidFill>
                <a:latin typeface="Museo Sans 100"/>
                <a:cs typeface="Museo Sans 100"/>
              </a:defRPr>
            </a:lvl4pPr>
            <a:lvl5pPr>
              <a:defRPr>
                <a:solidFill>
                  <a:schemeClr val="bg1"/>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29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2"/>
            <a:ext cx="8740142" cy="1516697"/>
          </a:xfrm>
        </p:spPr>
        <p:txBody>
          <a:bodyPr/>
          <a:lstStyle>
            <a:lvl1pPr marL="0" indent="0">
              <a:buNone/>
              <a:defRPr sz="2426">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1pPr>
            <a:lvl2pPr marL="254795"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2pPr>
            <a:lvl3pPr marL="429818"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3pPr>
            <a:lvl4pPr marL="598887"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4pPr>
            <a:lvl5pPr marL="772719" indent="0">
              <a:buNone/>
              <a:defRPr>
                <a:gradFill>
                  <a:gsLst>
                    <a:gs pos="1250">
                      <a:srgbClr val="000000"/>
                    </a:gs>
                    <a:gs pos="100000">
                      <a:srgbClr val="000000"/>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7541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37653" y="2312739"/>
            <a:ext cx="2420347" cy="519043"/>
          </a:xfrm>
          <a:prstGeom prst="rect">
            <a:avLst/>
          </a:prstGeom>
        </p:spPr>
      </p:pic>
      <p:pic>
        <p:nvPicPr>
          <p:cNvPr id="4" name="Picture 3"/>
          <p:cNvPicPr>
            <a:picLocks noChangeAspect="1"/>
          </p:cNvPicPr>
          <p:nvPr userDrawn="1"/>
        </p:nvPicPr>
        <p:blipFill>
          <a:blip r:embed="rId2"/>
          <a:stretch>
            <a:fillRect/>
          </a:stretch>
        </p:blipFill>
        <p:spPr>
          <a:xfrm>
            <a:off x="337653" y="2312739"/>
            <a:ext cx="2420347" cy="519043"/>
          </a:xfrm>
          <a:prstGeom prst="rect">
            <a:avLst/>
          </a:prstGeom>
        </p:spPr>
      </p:pic>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2017 Microsoft Corporation. All rights reserved. </a:t>
            </a:r>
          </a:p>
        </p:txBody>
      </p:sp>
    </p:spTree>
    <p:extLst>
      <p:ext uri="{BB962C8B-B14F-4D97-AF65-F5344CB8AC3E}">
        <p14:creationId xmlns:p14="http://schemas.microsoft.com/office/powerpoint/2010/main" val="31325025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49696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330371"/>
            <a:ext cx="8502029" cy="56851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629418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01696" y="218327"/>
            <a:ext cx="8740376" cy="672389"/>
          </a:xfrm>
        </p:spPr>
        <p:txBody>
          <a:bodyPr/>
          <a:lstStyle>
            <a:lvl1pPr>
              <a:defRPr sz="352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01929" y="1045978"/>
            <a:ext cx="8067824" cy="1465914"/>
          </a:xfrm>
        </p:spPr>
        <p:txBody>
          <a:bodyPr/>
          <a:lstStyle>
            <a:lvl1pPr>
              <a:defRPr sz="2059">
                <a:gradFill>
                  <a:gsLst>
                    <a:gs pos="1250">
                      <a:schemeClr val="tx1"/>
                    </a:gs>
                    <a:gs pos="100000">
                      <a:schemeClr val="tx1"/>
                    </a:gs>
                  </a:gsLst>
                  <a:lin ang="5400000" scaled="0"/>
                </a:gradFill>
                <a:latin typeface="+mj-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9568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diagrams slide ">
    <p:spTree>
      <p:nvGrpSpPr>
        <p:cNvPr id="1" name=""/>
        <p:cNvGrpSpPr/>
        <p:nvPr/>
      </p:nvGrpSpPr>
      <p:grpSpPr>
        <a:xfrm>
          <a:off x="0" y="0"/>
          <a:ext cx="0" cy="0"/>
          <a:chOff x="0" y="0"/>
          <a:chExt cx="0" cy="0"/>
        </a:xfrm>
      </p:grpSpPr>
      <p:sp>
        <p:nvSpPr>
          <p:cNvPr id="4" name="Rectangle 3"/>
          <p:cNvSpPr/>
          <p:nvPr userDrawn="1"/>
        </p:nvSpPr>
        <p:spPr bwMode="auto">
          <a:xfrm>
            <a:off x="0" y="891883"/>
            <a:ext cx="9144000" cy="425161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01931" y="891884"/>
            <a:ext cx="8740142" cy="1587999"/>
          </a:xfrm>
        </p:spPr>
        <p:txBody>
          <a:bodyPr/>
          <a:lstStyle>
            <a:lvl1pPr marL="0" indent="0">
              <a:buNone/>
              <a:defRPr/>
            </a:lvl1pPr>
            <a:lvl2pPr marL="252060" indent="0">
              <a:buNone/>
              <a:defRPr/>
            </a:lvl2pPr>
            <a:lvl3pPr marL="420101" indent="0">
              <a:buNone/>
              <a:defRPr/>
            </a:lvl3pPr>
            <a:lvl4pPr marL="588140" indent="0">
              <a:buNone/>
              <a:defRPr/>
            </a:lvl4pPr>
            <a:lvl5pPr marL="7561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01931" y="217135"/>
            <a:ext cx="8741309" cy="674749"/>
          </a:xfrm>
        </p:spPr>
        <p:txBody>
          <a:bodyPr/>
          <a:lstStyle>
            <a:lvl1pPr>
              <a:defRPr sz="3300"/>
            </a:lvl1pPr>
          </a:lstStyle>
          <a:p>
            <a:r>
              <a:rPr lang="en-US" dirty="0"/>
              <a:t>Click to edit Master title style</a:t>
            </a:r>
          </a:p>
        </p:txBody>
      </p:sp>
    </p:spTree>
    <p:extLst>
      <p:ext uri="{BB962C8B-B14F-4D97-AF65-F5344CB8AC3E}">
        <p14:creationId xmlns:p14="http://schemas.microsoft.com/office/powerpoint/2010/main" val="329897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F8F8F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563140"/>
            <a:ext cx="6723139"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908930"/>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9910" y="4349796"/>
            <a:ext cx="1644957" cy="605173"/>
          </a:xfrm>
          <a:prstGeom prst="rect">
            <a:avLst/>
          </a:prstGeom>
        </p:spPr>
      </p:pic>
    </p:spTree>
    <p:extLst>
      <p:ext uri="{BB962C8B-B14F-4D97-AF65-F5344CB8AC3E}">
        <p14:creationId xmlns:p14="http://schemas.microsoft.com/office/powerpoint/2010/main" val="802386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3235"/>
            </a:lvl1pPr>
          </a:lstStyle>
          <a:p>
            <a:r>
              <a:rPr lang="en-US"/>
              <a:t>Click to edit Master title style</a:t>
            </a:r>
          </a:p>
        </p:txBody>
      </p:sp>
    </p:spTree>
    <p:extLst>
      <p:ext uri="{BB962C8B-B14F-4D97-AF65-F5344CB8AC3E}">
        <p14:creationId xmlns:p14="http://schemas.microsoft.com/office/powerpoint/2010/main" val="46876945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8"/>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7805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397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F8F8F8"/>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100302812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mith - 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14989"/>
            <a:ext cx="3596905" cy="998735"/>
          </a:xfrm>
        </p:spPr>
        <p:txBody>
          <a:bodyPr wrap="square" anchor="t">
            <a:spAutoFit/>
          </a:bodyPr>
          <a:lstStyle>
            <a:lvl1pPr>
              <a:lnSpc>
                <a:spcPct val="100000"/>
              </a:lnSpc>
              <a:defRPr sz="2645" spc="-37" baseline="0">
                <a:gradFill>
                  <a:gsLst>
                    <a:gs pos="1250">
                      <a:schemeClr val="tx1"/>
                    </a:gs>
                    <a:gs pos="100000">
                      <a:schemeClr val="tx1"/>
                    </a:gs>
                  </a:gsLst>
                  <a:lin ang="5400000" scaled="0"/>
                </a:gradFill>
              </a:defRPr>
            </a:lvl1pPr>
          </a:lstStyle>
          <a:p>
            <a:r>
              <a:rPr lang="en-US"/>
              <a:t>Brad Smith square photo layout</a:t>
            </a:r>
          </a:p>
        </p:txBody>
      </p:sp>
    </p:spTree>
    <p:extLst>
      <p:ext uri="{BB962C8B-B14F-4D97-AF65-F5344CB8AC3E}">
        <p14:creationId xmlns:p14="http://schemas.microsoft.com/office/powerpoint/2010/main" val="3903174555"/>
      </p:ext>
    </p:extLst>
  </p:cSld>
  <p:clrMapOvr>
    <a:masterClrMapping/>
  </p:clrMapOvr>
  <p:transition>
    <p:fade/>
  </p:transition>
  <p:extLst mod="1">
    <p:ext uri="{DCECCB84-F9BA-43D5-87BE-67443E8EF086}">
      <p15:sldGuideLst xmlns:p15="http://schemas.microsoft.com/office/powerpoint/2012/main">
        <p15:guide id="1" pos="349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319818" y="1372283"/>
            <a:ext cx="5608492" cy="1105047"/>
          </a:xfrm>
          <a:noFill/>
        </p:spPr>
        <p:txBody>
          <a:bodyPr lIns="0" tIns="0" rIns="0" bIns="0" anchor="t" anchorCtr="0"/>
          <a:lstStyle>
            <a:lvl1pPr>
              <a:lnSpc>
                <a:spcPct val="100000"/>
              </a:lnSpc>
              <a:spcAft>
                <a:spcPts val="956"/>
              </a:spcAft>
              <a:defRPr sz="1912" spc="-110"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321370" y="4738847"/>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2158" y="327853"/>
            <a:ext cx="672319" cy="142664"/>
          </a:xfrm>
          <a:prstGeom prst="rect">
            <a:avLst/>
          </a:prstGeom>
        </p:spPr>
      </p:pic>
    </p:spTree>
    <p:extLst>
      <p:ext uri="{BB962C8B-B14F-4D97-AF65-F5344CB8AC3E}">
        <p14:creationId xmlns:p14="http://schemas.microsoft.com/office/powerpoint/2010/main" val="3814785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3300"/>
            </a:lvl1pPr>
          </a:lstStyle>
          <a:p>
            <a:r>
              <a:rPr lang="en-US"/>
              <a:t>Click to edit Master title style</a:t>
            </a:r>
          </a:p>
        </p:txBody>
      </p:sp>
    </p:spTree>
    <p:extLst>
      <p:ext uri="{BB962C8B-B14F-4D97-AF65-F5344CB8AC3E}">
        <p14:creationId xmlns:p14="http://schemas.microsoft.com/office/powerpoint/2010/main" val="17741998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Content_3">
    <p:spTree>
      <p:nvGrpSpPr>
        <p:cNvPr id="1" name=""/>
        <p:cNvGrpSpPr/>
        <p:nvPr/>
      </p:nvGrpSpPr>
      <p:grpSpPr>
        <a:xfrm>
          <a:off x="0" y="0"/>
          <a:ext cx="0" cy="0"/>
          <a:chOff x="0" y="0"/>
          <a:chExt cx="0" cy="0"/>
        </a:xfrm>
      </p:grpSpPr>
      <p:sp>
        <p:nvSpPr>
          <p:cNvPr id="6" name="Picture Placeholder 13"/>
          <p:cNvSpPr>
            <a:spLocks noGrp="1"/>
          </p:cNvSpPr>
          <p:nvPr>
            <p:ph type="pic" sz="quarter" idx="10"/>
          </p:nvPr>
        </p:nvSpPr>
        <p:spPr>
          <a:xfrm>
            <a:off x="5886887" y="-10885"/>
            <a:ext cx="3257112" cy="5154386"/>
          </a:xfrm>
        </p:spPr>
        <p:txBody>
          <a:bodyPr>
            <a:noAutofit/>
          </a:bodyPr>
          <a:lstStyle/>
          <a:p>
            <a:r>
              <a:rPr lang="en-US"/>
              <a:t>Click icon to add picture</a:t>
            </a:r>
          </a:p>
        </p:txBody>
      </p:sp>
      <p:sp>
        <p:nvSpPr>
          <p:cNvPr id="10" name="Text Placeholder 9"/>
          <p:cNvSpPr>
            <a:spLocks noGrp="1"/>
          </p:cNvSpPr>
          <p:nvPr>
            <p:ph type="body" sz="quarter" idx="11" hasCustomPrompt="1"/>
          </p:nvPr>
        </p:nvSpPr>
        <p:spPr>
          <a:xfrm>
            <a:off x="309085" y="1606904"/>
            <a:ext cx="4874310" cy="3025863"/>
          </a:xfrm>
        </p:spPr>
        <p:txBody>
          <a:bodyPr lIns="274320">
            <a:noAutofit/>
          </a:bodyPr>
          <a:lstStyle>
            <a:lvl1pPr marL="0" indent="0">
              <a:lnSpc>
                <a:spcPct val="100000"/>
              </a:lnSpc>
              <a:spcBef>
                <a:spcPts val="1471"/>
              </a:spcBef>
              <a:buFont typeface="Arial" charset="0"/>
              <a:buNone/>
              <a:defRPr b="0" i="0" baseline="0">
                <a:latin typeface="Segoe UI Semibold" charset="0"/>
                <a:ea typeface="Segoe UI Semibold" charset="0"/>
                <a:cs typeface="Segoe UI Semibold" charset="0"/>
              </a:defRPr>
            </a:lvl1pPr>
            <a:lvl2pPr marL="0" indent="0">
              <a:lnSpc>
                <a:spcPct val="100000"/>
              </a:lnSpc>
              <a:spcAft>
                <a:spcPts val="0"/>
              </a:spcAft>
              <a:buNone/>
              <a:defRPr sz="1175" baseline="0"/>
            </a:lvl2pPr>
          </a:lstStyle>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0"/>
            <a:r>
              <a:rPr lang="en-US"/>
              <a:t>Click to edit sub head text styles</a:t>
            </a:r>
          </a:p>
          <a:p>
            <a:pPr lvl="1"/>
            <a:r>
              <a:rPr lang="en-US"/>
              <a:t>Click to edit text styles</a:t>
            </a:r>
          </a:p>
          <a:p>
            <a:pPr lvl="1"/>
            <a:endParaRPr lang="en-US"/>
          </a:p>
        </p:txBody>
      </p:sp>
      <p:sp>
        <p:nvSpPr>
          <p:cNvPr id="3" name="Title 1"/>
          <p:cNvSpPr>
            <a:spLocks noGrp="1"/>
          </p:cNvSpPr>
          <p:nvPr>
            <p:ph type="title"/>
          </p:nvPr>
        </p:nvSpPr>
        <p:spPr>
          <a:xfrm>
            <a:off x="309085" y="337293"/>
            <a:ext cx="5577802" cy="699311"/>
          </a:xfrm>
        </p:spPr>
        <p:txBody>
          <a:bodyPr lIns="274320" tIns="182880" rIns="45720" bIns="45720"/>
          <a:lstStyle>
            <a:lvl1pPr marL="0" algn="l" defTabSz="671906" rtl="0" eaLnBrk="1" latinLnBrk="0" hangingPunct="1">
              <a:spcBef>
                <a:spcPct val="0"/>
              </a:spcBef>
              <a:buNone/>
              <a:defRPr lang="en-US" sz="2646" b="0" i="0" u="none" kern="1200" spc="-110" baseline="0" dirty="0">
                <a:solidFill>
                  <a:schemeClr val="accent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26419835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0" y="220785"/>
            <a:ext cx="8741880" cy="605173"/>
          </a:xfrm>
        </p:spPr>
        <p:txBody>
          <a:bodyPr/>
          <a:lstStyle>
            <a:lvl1pPr marL="0" algn="l" defTabSz="671906" rtl="0" eaLnBrk="1" latinLnBrk="0" hangingPunct="1">
              <a:spcBef>
                <a:spcPct val="0"/>
              </a:spcBef>
              <a:buNone/>
              <a:defRPr lang="en-US" sz="2939" b="0" i="0" u="none" kern="1200" spc="-110"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3" name="Text Placeholder 5"/>
          <p:cNvSpPr>
            <a:spLocks noGrp="1"/>
          </p:cNvSpPr>
          <p:nvPr>
            <p:ph type="body" sz="quarter" idx="10" hasCustomPrompt="1"/>
          </p:nvPr>
        </p:nvSpPr>
        <p:spPr>
          <a:xfrm>
            <a:off x="201931" y="891884"/>
            <a:ext cx="8740142" cy="952836"/>
          </a:xfrm>
        </p:spPr>
        <p:txBody>
          <a:bodyPr>
            <a:noAutofit/>
          </a:bodyPr>
          <a:lstStyle>
            <a:lvl1pPr marL="211217" indent="-211217">
              <a:spcAft>
                <a:spcPts val="441"/>
              </a:spcAft>
              <a:buFont typeface="Arial" panose="020B0604020202020204" pitchFamily="34" charset="0"/>
              <a:buChar char="•"/>
              <a:defRPr sz="1471">
                <a:gradFill>
                  <a:gsLst>
                    <a:gs pos="1250">
                      <a:schemeClr val="tx2"/>
                    </a:gs>
                    <a:gs pos="99000">
                      <a:schemeClr val="tx2"/>
                    </a:gs>
                  </a:gsLst>
                  <a:lin ang="5400000" scaled="0"/>
                </a:gradFill>
                <a:latin typeface="+mn-lt"/>
              </a:defRPr>
            </a:lvl1pPr>
            <a:lvl2pPr marL="126030" indent="-126030">
              <a:buFont typeface="Arial" panose="020B0604020202020204" pitchFamily="34" charset="0"/>
              <a:buChar char="•"/>
              <a:defRPr sz="881">
                <a:latin typeface="+mn-lt"/>
              </a:defRPr>
            </a:lvl2pPr>
            <a:lvl3pPr marL="294071" indent="-126030">
              <a:buFont typeface="Arial" panose="020B0604020202020204" pitchFamily="34" charset="0"/>
              <a:buChar char="•"/>
              <a:defRPr sz="1175">
                <a:latin typeface="+mn-lt"/>
              </a:defRPr>
            </a:lvl3pPr>
            <a:lvl4pPr marL="462111" indent="-126030">
              <a:buFont typeface="Arial" panose="020B0604020202020204" pitchFamily="34" charset="0"/>
              <a:buChar char="•"/>
              <a:defRPr sz="1028">
                <a:latin typeface="+mn-lt"/>
              </a:defRPr>
            </a:lvl4pPr>
            <a:lvl5pPr marL="630150" indent="-126030">
              <a:buFont typeface="Arial" panose="020B0604020202020204" pitchFamily="34" charset="0"/>
              <a:buChar char="•"/>
              <a:defRPr sz="1028">
                <a:latin typeface="+mn-lt"/>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300888397"/>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FA902-F445-4387-B00C-BF23EB7D89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CEF3B4-293C-4302-A830-94FA3C25A0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047E3-EE21-42A4-AF7F-F1491DE7C531}"/>
              </a:ext>
            </a:extLst>
          </p:cNvPr>
          <p:cNvSpPr>
            <a:spLocks noGrp="1"/>
          </p:cNvSpPr>
          <p:nvPr>
            <p:ph type="dt" sz="half" idx="10"/>
          </p:nvPr>
        </p:nvSpPr>
        <p:spPr/>
        <p:txBody>
          <a:bodyPr/>
          <a:lstStyle/>
          <a:p>
            <a:pPr defTabSz="685775">
              <a:defRPr/>
            </a:pPr>
            <a:fld id="{43F1024E-D68C-4DA9-BD1F-46570011FA3C}" type="datetimeFigureOut">
              <a:rPr lang="en-US" sz="1324" smtClean="0">
                <a:solidFill>
                  <a:srgbClr val="505050"/>
                </a:solidFill>
              </a:rPr>
              <a:pPr defTabSz="685775">
                <a:defRPr/>
              </a:pPr>
              <a:t>2/7/2019</a:t>
            </a:fld>
            <a:endParaRPr lang="en-US" sz="1324">
              <a:solidFill>
                <a:srgbClr val="505050"/>
              </a:solidFill>
            </a:endParaRPr>
          </a:p>
        </p:txBody>
      </p:sp>
      <p:sp>
        <p:nvSpPr>
          <p:cNvPr id="5" name="Footer Placeholder 4">
            <a:extLst>
              <a:ext uri="{FF2B5EF4-FFF2-40B4-BE49-F238E27FC236}">
                <a16:creationId xmlns:a16="http://schemas.microsoft.com/office/drawing/2014/main" id="{FA32822D-4897-412B-96B2-AC9F706AACF4}"/>
              </a:ext>
            </a:extLst>
          </p:cNvPr>
          <p:cNvSpPr>
            <a:spLocks noGrp="1"/>
          </p:cNvSpPr>
          <p:nvPr>
            <p:ph type="ftr" sz="quarter" idx="11"/>
          </p:nvPr>
        </p:nvSpPr>
        <p:spPr/>
        <p:txBody>
          <a:bodyPr/>
          <a:lstStyle/>
          <a:p>
            <a:pPr defTabSz="685775">
              <a:defRPr/>
            </a:pPr>
            <a:endParaRPr lang="en-US" sz="1324">
              <a:solidFill>
                <a:srgbClr val="505050"/>
              </a:solidFill>
            </a:endParaRPr>
          </a:p>
        </p:txBody>
      </p:sp>
      <p:sp>
        <p:nvSpPr>
          <p:cNvPr id="6" name="Slide Number Placeholder 5">
            <a:extLst>
              <a:ext uri="{FF2B5EF4-FFF2-40B4-BE49-F238E27FC236}">
                <a16:creationId xmlns:a16="http://schemas.microsoft.com/office/drawing/2014/main" id="{E1AEA52C-AC41-4A81-A2BA-EB1A45AFA9BD}"/>
              </a:ext>
            </a:extLst>
          </p:cNvPr>
          <p:cNvSpPr>
            <a:spLocks noGrp="1"/>
          </p:cNvSpPr>
          <p:nvPr>
            <p:ph type="sldNum" sz="quarter" idx="12"/>
          </p:nvPr>
        </p:nvSpPr>
        <p:spPr/>
        <p:txBody>
          <a:bodyPr/>
          <a:lstStyle/>
          <a:p>
            <a:pPr defTabSz="685775">
              <a:defRPr/>
            </a:pPr>
            <a:fld id="{704C64EA-2E68-42C6-8679-DDF498DD0516}" type="slidenum">
              <a:rPr lang="en-US" sz="1324" smtClean="0">
                <a:solidFill>
                  <a:srgbClr val="505050"/>
                </a:solidFill>
              </a:rPr>
              <a:pPr defTabSz="685775">
                <a:defRPr/>
              </a:pPr>
              <a:t>‹#›</a:t>
            </a:fld>
            <a:endParaRPr lang="en-US" sz="1324">
              <a:solidFill>
                <a:srgbClr val="505050"/>
              </a:solidFill>
            </a:endParaRPr>
          </a:p>
        </p:txBody>
      </p:sp>
    </p:spTree>
    <p:extLst>
      <p:ext uri="{BB962C8B-B14F-4D97-AF65-F5344CB8AC3E}">
        <p14:creationId xmlns:p14="http://schemas.microsoft.com/office/powerpoint/2010/main" val="40620659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07749"/>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59948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86601-4C9D-440B-9FA9-C9983932E94A}"/>
              </a:ext>
            </a:extLst>
          </p:cNvPr>
          <p:cNvSpPr>
            <a:spLocks noGrp="1"/>
          </p:cNvSpPr>
          <p:nvPr>
            <p:ph type="ctrTitle"/>
          </p:nvPr>
        </p:nvSpPr>
        <p:spPr>
          <a:xfrm>
            <a:off x="1143001" y="1939994"/>
            <a:ext cx="6858000" cy="692478"/>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E3FFCDD-A762-499E-AE4E-7E5491ECF0E2}"/>
              </a:ext>
            </a:extLst>
          </p:cNvPr>
          <p:cNvSpPr>
            <a:spLocks noGrp="1"/>
          </p:cNvSpPr>
          <p:nvPr>
            <p:ph type="subTitle" idx="1"/>
          </p:nvPr>
        </p:nvSpPr>
        <p:spPr>
          <a:xfrm>
            <a:off x="1143001" y="2701530"/>
            <a:ext cx="6858000" cy="433965"/>
          </a:xfrm>
        </p:spPr>
        <p:txBody>
          <a:bodyPr/>
          <a:lstStyle>
            <a:lvl1pPr marL="0" indent="0" algn="ctr">
              <a:buNone/>
              <a:defRPr sz="1800"/>
            </a:lvl1pPr>
            <a:lvl2pPr marL="342884" indent="0" algn="ctr">
              <a:buNone/>
              <a:defRPr sz="1500"/>
            </a:lvl2pPr>
            <a:lvl3pPr marL="685769" indent="0" algn="ctr">
              <a:buNone/>
              <a:defRPr sz="1350"/>
            </a:lvl3pPr>
            <a:lvl4pPr marL="1028652" indent="0" algn="ctr">
              <a:buNone/>
              <a:defRPr sz="1200"/>
            </a:lvl4pPr>
            <a:lvl5pPr marL="1371536" indent="0" algn="ctr">
              <a:buNone/>
              <a:defRPr sz="1200"/>
            </a:lvl5pPr>
            <a:lvl6pPr marL="1714421" indent="0" algn="ctr">
              <a:buNone/>
              <a:defRPr sz="1200"/>
            </a:lvl6pPr>
            <a:lvl7pPr marL="2057305" indent="0" algn="ctr">
              <a:buNone/>
              <a:defRPr sz="1200"/>
            </a:lvl7pPr>
            <a:lvl8pPr marL="2400189" indent="0" algn="ctr">
              <a:buNone/>
              <a:defRPr sz="1200"/>
            </a:lvl8pPr>
            <a:lvl9pPr marL="2743073"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DDD8E3B-8F27-46C6-AD7C-5F4CA94410D4}"/>
              </a:ext>
            </a:extLst>
          </p:cNvPr>
          <p:cNvSpPr>
            <a:spLocks noGrp="1"/>
          </p:cNvSpPr>
          <p:nvPr>
            <p:ph type="dt" sz="half" idx="10"/>
          </p:nvPr>
        </p:nvSpPr>
        <p:spPr>
          <a:xfrm>
            <a:off x="457200" y="4783456"/>
            <a:ext cx="2103120" cy="207749"/>
          </a:xfrm>
        </p:spPr>
        <p:txBody>
          <a:bodyPr/>
          <a:lstStyle/>
          <a:p>
            <a:fld id="{F6586E5A-D78E-4250-924E-9CF00D391AB7}" type="datetimeFigureOut">
              <a:rPr lang="en-US" smtClean="0"/>
              <a:t>2/7/2019</a:t>
            </a:fld>
            <a:endParaRPr lang="en-US"/>
          </a:p>
        </p:txBody>
      </p:sp>
      <p:sp>
        <p:nvSpPr>
          <p:cNvPr id="5" name="Footer Placeholder 4">
            <a:extLst>
              <a:ext uri="{FF2B5EF4-FFF2-40B4-BE49-F238E27FC236}">
                <a16:creationId xmlns:a16="http://schemas.microsoft.com/office/drawing/2014/main" id="{2465F658-F11B-40A2-8842-2F21B5EA8763}"/>
              </a:ext>
            </a:extLst>
          </p:cNvPr>
          <p:cNvSpPr>
            <a:spLocks noGrp="1"/>
          </p:cNvSpPr>
          <p:nvPr>
            <p:ph type="ftr" sz="quarter" idx="11"/>
          </p:nvPr>
        </p:nvSpPr>
        <p:spPr>
          <a:xfrm>
            <a:off x="3108960" y="4783456"/>
            <a:ext cx="2926080" cy="207749"/>
          </a:xfrm>
        </p:spPr>
        <p:txBody>
          <a:bodyPr/>
          <a:lstStyle/>
          <a:p>
            <a:endParaRPr lang="en-US"/>
          </a:p>
        </p:txBody>
      </p:sp>
      <p:sp>
        <p:nvSpPr>
          <p:cNvPr id="6" name="Slide Number Placeholder 5">
            <a:extLst>
              <a:ext uri="{FF2B5EF4-FFF2-40B4-BE49-F238E27FC236}">
                <a16:creationId xmlns:a16="http://schemas.microsoft.com/office/drawing/2014/main" id="{222D5633-800E-4ECB-9D2E-87B3A6ACE4DF}"/>
              </a:ext>
            </a:extLst>
          </p:cNvPr>
          <p:cNvSpPr>
            <a:spLocks noGrp="1"/>
          </p:cNvSpPr>
          <p:nvPr>
            <p:ph type="sldNum" sz="quarter" idx="12"/>
          </p:nvPr>
        </p:nvSpPr>
        <p:spPr>
          <a:xfrm>
            <a:off x="6583681" y="4783456"/>
            <a:ext cx="2103120" cy="207749"/>
          </a:xfrm>
        </p:spPr>
        <p:txBody>
          <a:bodyPr/>
          <a:lstStyle/>
          <a:p>
            <a:fld id="{8DB123EE-2F98-4189-8764-89B3BD27CA92}" type="slidenum">
              <a:rPr lang="en-US" smtClean="0"/>
              <a:t>‹#›</a:t>
            </a:fld>
            <a:endParaRPr lang="en-US"/>
          </a:p>
        </p:txBody>
      </p:sp>
    </p:spTree>
    <p:extLst>
      <p:ext uri="{BB962C8B-B14F-4D97-AF65-F5344CB8AC3E}">
        <p14:creationId xmlns:p14="http://schemas.microsoft.com/office/powerpoint/2010/main" val="4276888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587999"/>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02172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587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046390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587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036596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587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424044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587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06250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28620849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141876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436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47617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48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8005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defRPr sz="3235"/>
            </a:lvl1pPr>
          </a:lstStyle>
          <a:p>
            <a:r>
              <a:rPr lang="en-US"/>
              <a:t>Click to edit Master title style</a:t>
            </a:r>
          </a:p>
        </p:txBody>
      </p:sp>
    </p:spTree>
    <p:extLst>
      <p:ext uri="{BB962C8B-B14F-4D97-AF65-F5344CB8AC3E}">
        <p14:creationId xmlns:p14="http://schemas.microsoft.com/office/powerpoint/2010/main" val="379841510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39803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53523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5088919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4602954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025593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424838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304828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spTree>
    <p:extLst>
      <p:ext uri="{BB962C8B-B14F-4D97-AF65-F5344CB8AC3E}">
        <p14:creationId xmlns:p14="http://schemas.microsoft.com/office/powerpoint/2010/main" val="234926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98969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76132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7655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7838626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4591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106233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685775">
              <a:defRPr/>
            </a:pPr>
            <a:fld id="{846CE7D5-CF57-46EF-B807-FDD0502418D4}" type="datetimeFigureOut">
              <a:rPr lang="en-US" sz="1324" smtClean="0">
                <a:solidFill>
                  <a:srgbClr val="1A1A1A"/>
                </a:solidFill>
              </a:rPr>
              <a:pPr defTabSz="685775">
                <a:defRPr/>
              </a:pPr>
              <a:t>2/7/2019</a:t>
            </a:fld>
            <a:endParaRPr lang="en-US" sz="1324">
              <a:solidFill>
                <a:srgbClr val="1A1A1A"/>
              </a:solidFill>
            </a:endParaRPr>
          </a:p>
        </p:txBody>
      </p:sp>
      <p:sp>
        <p:nvSpPr>
          <p:cNvPr id="5" name="Footer Placeholder 4"/>
          <p:cNvSpPr>
            <a:spLocks noGrp="1"/>
          </p:cNvSpPr>
          <p:nvPr>
            <p:ph type="ftr" sz="quarter" idx="11"/>
          </p:nvPr>
        </p:nvSpPr>
        <p:spPr/>
        <p:txBody>
          <a:bodyPr/>
          <a:lstStyle/>
          <a:p>
            <a:pPr defTabSz="685775">
              <a:defRPr/>
            </a:pPr>
            <a:endParaRPr lang="en-US" sz="1324">
              <a:solidFill>
                <a:srgbClr val="1A1A1A"/>
              </a:solidFill>
            </a:endParaRPr>
          </a:p>
        </p:txBody>
      </p:sp>
      <p:sp>
        <p:nvSpPr>
          <p:cNvPr id="6" name="Slide Number Placeholder 5"/>
          <p:cNvSpPr>
            <a:spLocks noGrp="1"/>
          </p:cNvSpPr>
          <p:nvPr>
            <p:ph type="sldNum" sz="quarter" idx="12"/>
          </p:nvPr>
        </p:nvSpPr>
        <p:spPr/>
        <p:txBody>
          <a:bodyPr/>
          <a:lstStyle/>
          <a:p>
            <a:pPr defTabSz="685775">
              <a:defRPr/>
            </a:pPr>
            <a:fld id="{330EA680-D336-4FF7-8B7A-9848BB0A1C32}" type="slidenum">
              <a:rPr lang="en-US" sz="1324" smtClean="0">
                <a:solidFill>
                  <a:srgbClr val="1A1A1A"/>
                </a:solidFill>
              </a:rPr>
              <a:pPr defTabSz="685775">
                <a:defRPr/>
              </a:pPr>
              <a:t>‹#›</a:t>
            </a:fld>
            <a:endParaRPr lang="en-US" sz="1324">
              <a:solidFill>
                <a:srgbClr val="1A1A1A"/>
              </a:solidFill>
            </a:endParaRPr>
          </a:p>
        </p:txBody>
      </p:sp>
    </p:spTree>
    <p:extLst>
      <p:ext uri="{BB962C8B-B14F-4D97-AF65-F5344CB8AC3E}">
        <p14:creationId xmlns:p14="http://schemas.microsoft.com/office/powerpoint/2010/main" val="281577431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5EF2-CB73-7342-A367-604B9E24CEF4}"/>
              </a:ext>
            </a:extLst>
          </p:cNvPr>
          <p:cNvSpPr>
            <a:spLocks noGrp="1"/>
          </p:cNvSpPr>
          <p:nvPr>
            <p:ph type="ctrTitle"/>
          </p:nvPr>
        </p:nvSpPr>
        <p:spPr>
          <a:xfrm>
            <a:off x="1143000" y="841772"/>
            <a:ext cx="6858000" cy="1790700"/>
          </a:xfrm>
        </p:spPr>
        <p:txBody>
          <a:bodyPr anchor="b"/>
          <a:lstStyle>
            <a:lvl1pPr algn="ctr">
              <a:defRPr sz="4499"/>
            </a:lvl1pPr>
          </a:lstStyle>
          <a:p>
            <a:r>
              <a:rPr lang="en-US"/>
              <a:t>Click to edit Master title style</a:t>
            </a:r>
          </a:p>
        </p:txBody>
      </p:sp>
      <p:sp>
        <p:nvSpPr>
          <p:cNvPr id="3" name="Subtitle 2">
            <a:extLst>
              <a:ext uri="{FF2B5EF4-FFF2-40B4-BE49-F238E27FC236}">
                <a16:creationId xmlns:a16="http://schemas.microsoft.com/office/drawing/2014/main" id="{9B4FF626-5B84-2146-AB72-1DB71D18975A}"/>
              </a:ext>
            </a:extLst>
          </p:cNvPr>
          <p:cNvSpPr>
            <a:spLocks noGrp="1"/>
          </p:cNvSpPr>
          <p:nvPr>
            <p:ph type="subTitle" idx="1"/>
          </p:nvPr>
        </p:nvSpPr>
        <p:spPr>
          <a:xfrm>
            <a:off x="1143000" y="2701528"/>
            <a:ext cx="6858000" cy="1241822"/>
          </a:xfrm>
        </p:spPr>
        <p:txBody>
          <a:bodyPr/>
          <a:lstStyle>
            <a:lvl1pPr marL="0" indent="0" algn="ctr">
              <a:buNone/>
              <a:defRPr sz="1800"/>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34D8888-49EA-FD41-BCB7-912A7AB79464}"/>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5" name="Footer Placeholder 4">
            <a:extLst>
              <a:ext uri="{FF2B5EF4-FFF2-40B4-BE49-F238E27FC236}">
                <a16:creationId xmlns:a16="http://schemas.microsoft.com/office/drawing/2014/main" id="{303B6BDA-4CE6-754B-B570-103F42C7C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AE2A1C-A66E-C449-8F8B-6B1D2C5E90A8}"/>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36114216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4748-7D2C-7B40-BB5E-6EAF11E1EE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36CAE7-CA0F-1D43-AC75-0D68CED995E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FA40E2-9B4A-8645-BE98-B5A00F6324E9}"/>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5" name="Footer Placeholder 4">
            <a:extLst>
              <a:ext uri="{FF2B5EF4-FFF2-40B4-BE49-F238E27FC236}">
                <a16:creationId xmlns:a16="http://schemas.microsoft.com/office/drawing/2014/main" id="{139C9BC1-27C3-0B45-90CE-FAA18DCC1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E279EE-BA9F-254E-A431-038A6835D5EB}"/>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10480340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BE3A1-CFC5-DF41-B708-8CE74FE68E94}"/>
              </a:ext>
            </a:extLst>
          </p:cNvPr>
          <p:cNvSpPr>
            <a:spLocks noGrp="1"/>
          </p:cNvSpPr>
          <p:nvPr>
            <p:ph type="title"/>
          </p:nvPr>
        </p:nvSpPr>
        <p:spPr>
          <a:xfrm>
            <a:off x="623888" y="1282305"/>
            <a:ext cx="7886700" cy="2139553"/>
          </a:xfrm>
        </p:spPr>
        <p:txBody>
          <a:bodyPr anchor="b"/>
          <a:lstStyle>
            <a:lvl1pPr>
              <a:defRPr sz="4499"/>
            </a:lvl1pPr>
          </a:lstStyle>
          <a:p>
            <a:r>
              <a:rPr lang="en-US"/>
              <a:t>Click to edit Master title style</a:t>
            </a:r>
          </a:p>
        </p:txBody>
      </p:sp>
      <p:sp>
        <p:nvSpPr>
          <p:cNvPr id="3" name="Text Placeholder 2">
            <a:extLst>
              <a:ext uri="{FF2B5EF4-FFF2-40B4-BE49-F238E27FC236}">
                <a16:creationId xmlns:a16="http://schemas.microsoft.com/office/drawing/2014/main" id="{E3EA43A1-6C32-2B4F-B3E3-19039175ABD1}"/>
              </a:ext>
            </a:extLst>
          </p:cNvPr>
          <p:cNvSpPr>
            <a:spLocks noGrp="1"/>
          </p:cNvSpPr>
          <p:nvPr>
            <p:ph type="body" idx="1"/>
          </p:nvPr>
        </p:nvSpPr>
        <p:spPr>
          <a:xfrm>
            <a:off x="623888" y="3442099"/>
            <a:ext cx="7886700" cy="1125140"/>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11EE378-51BF-B144-9510-5AC938E98F60}"/>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5" name="Footer Placeholder 4">
            <a:extLst>
              <a:ext uri="{FF2B5EF4-FFF2-40B4-BE49-F238E27FC236}">
                <a16:creationId xmlns:a16="http://schemas.microsoft.com/office/drawing/2014/main" id="{41C4626F-C85F-3F4C-AD01-62BB75B28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D34BE-A4AB-A646-A5C5-40D45A3B151E}"/>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200797194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9B5A-11B8-CF4B-9160-BE0AB8C84E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102AE-AEE0-BC4D-BBB5-71C3EC6F93B0}"/>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473073-2803-C44B-BF9A-1C7BD0D1B990}"/>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647D0D-A428-0441-809B-E2575A8BBAF6}"/>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6" name="Footer Placeholder 5">
            <a:extLst>
              <a:ext uri="{FF2B5EF4-FFF2-40B4-BE49-F238E27FC236}">
                <a16:creationId xmlns:a16="http://schemas.microsoft.com/office/drawing/2014/main" id="{65B8AD0F-FDF5-314E-860D-BB7A02C8D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D7F3F-8268-BB4C-9F83-2115638A15CE}"/>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1566186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20009-2010-5A47-8791-5B181773B716}"/>
              </a:ext>
            </a:extLst>
          </p:cNvPr>
          <p:cNvSpPr>
            <a:spLocks noGrp="1"/>
          </p:cNvSpPr>
          <p:nvPr>
            <p:ph type="title"/>
          </p:nvPr>
        </p:nvSpPr>
        <p:spPr>
          <a:xfrm>
            <a:off x="629841" y="273845"/>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37120C-E05C-DD48-9CBE-0E3B1E3FFBA7}"/>
              </a:ext>
            </a:extLst>
          </p:cNvPr>
          <p:cNvSpPr>
            <a:spLocks noGrp="1"/>
          </p:cNvSpPr>
          <p:nvPr>
            <p:ph type="body" idx="1"/>
          </p:nvPr>
        </p:nvSpPr>
        <p:spPr>
          <a:xfrm>
            <a:off x="629842" y="1260872"/>
            <a:ext cx="3868340" cy="617934"/>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7450E5B1-B1EE-FE41-AF39-4208AC4CA976}"/>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911F4F-02B8-A04E-80C9-8ECBA5B74B4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834" indent="0">
              <a:buNone/>
              <a:defRPr sz="1500" b="1"/>
            </a:lvl2pPr>
            <a:lvl3pPr marL="685669" indent="0">
              <a:buNone/>
              <a:defRPr sz="1350" b="1"/>
            </a:lvl3pPr>
            <a:lvl4pPr marL="1028503" indent="0">
              <a:buNone/>
              <a:defRPr sz="1200" b="1"/>
            </a:lvl4pPr>
            <a:lvl5pPr marL="1371337" indent="0">
              <a:buNone/>
              <a:defRPr sz="1200" b="1"/>
            </a:lvl5pPr>
            <a:lvl6pPr marL="1714171" indent="0">
              <a:buNone/>
              <a:defRPr sz="1200" b="1"/>
            </a:lvl6pPr>
            <a:lvl7pPr marL="2057006" indent="0">
              <a:buNone/>
              <a:defRPr sz="1200" b="1"/>
            </a:lvl7pPr>
            <a:lvl8pPr marL="2399839" indent="0">
              <a:buNone/>
              <a:defRPr sz="1200" b="1"/>
            </a:lvl8pPr>
            <a:lvl9pPr marL="2742673"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C781B1CF-C431-9140-B7CD-0D9C53F2D4EF}"/>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462F53-8D74-BC48-9CE5-478F38B4EE2F}"/>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8" name="Footer Placeholder 7">
            <a:extLst>
              <a:ext uri="{FF2B5EF4-FFF2-40B4-BE49-F238E27FC236}">
                <a16:creationId xmlns:a16="http://schemas.microsoft.com/office/drawing/2014/main" id="{7100C311-5420-2B4A-9BDA-3B8732E54D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D7EB8E-4720-6B4D-96F9-3ACC14210341}"/>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10720329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F3223-40AD-5C4C-98B0-DA9C8811C3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65DC05-1474-A240-A783-B704B155DFF4}"/>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4" name="Footer Placeholder 3">
            <a:extLst>
              <a:ext uri="{FF2B5EF4-FFF2-40B4-BE49-F238E27FC236}">
                <a16:creationId xmlns:a16="http://schemas.microsoft.com/office/drawing/2014/main" id="{35F81799-10BE-D643-81FB-2CB71A7A0B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287F9A-0A47-364E-B942-BBFC51F18FD5}"/>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357098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diagrams slide ">
    <p:spTree>
      <p:nvGrpSpPr>
        <p:cNvPr id="1" name=""/>
        <p:cNvGrpSpPr/>
        <p:nvPr/>
      </p:nvGrpSpPr>
      <p:grpSpPr>
        <a:xfrm>
          <a:off x="0" y="0"/>
          <a:ext cx="0" cy="0"/>
          <a:chOff x="0" y="0"/>
          <a:chExt cx="0" cy="0"/>
        </a:xfrm>
      </p:grpSpPr>
      <p:sp>
        <p:nvSpPr>
          <p:cNvPr id="4" name="Rectangle 3"/>
          <p:cNvSpPr/>
          <p:nvPr userDrawn="1"/>
        </p:nvSpPr>
        <p:spPr bwMode="auto">
          <a:xfrm>
            <a:off x="0" y="891883"/>
            <a:ext cx="9144000" cy="425161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3" rIns="0" bIns="34973" numCol="1" rtlCol="0" anchor="ctr" anchorCtr="0" compatLnSpc="1">
            <a:prstTxWarp prst="textNoShape">
              <a:avLst/>
            </a:prstTxWarp>
          </a:bodyPr>
          <a:lstStyle/>
          <a:p>
            <a:pPr algn="ctr" defTabSz="699220"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01931" y="891884"/>
            <a:ext cx="8740142" cy="1401765"/>
          </a:xfrm>
        </p:spPr>
        <p:txBody>
          <a:bodyPr/>
          <a:lstStyle>
            <a:lvl1pPr marL="0" indent="0">
              <a:buNone/>
              <a:defRPr/>
            </a:lvl1pPr>
            <a:lvl2pPr marL="252060" indent="0">
              <a:buNone/>
              <a:defRPr/>
            </a:lvl2pPr>
            <a:lvl3pPr marL="420101" indent="0">
              <a:buNone/>
              <a:defRPr/>
            </a:lvl3pPr>
            <a:lvl4pPr marL="588140" indent="0">
              <a:buNone/>
              <a:defRPr/>
            </a:lvl4pPr>
            <a:lvl5pPr marL="75618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5"/>
          <p:cNvSpPr>
            <a:spLocks noGrp="1"/>
          </p:cNvSpPr>
          <p:nvPr>
            <p:ph type="title"/>
          </p:nvPr>
        </p:nvSpPr>
        <p:spPr>
          <a:xfrm>
            <a:off x="201931" y="217135"/>
            <a:ext cx="8741309" cy="674749"/>
          </a:xfrm>
        </p:spPr>
        <p:txBody>
          <a:bodyPr/>
          <a:lstStyle>
            <a:lvl1pPr>
              <a:defRPr sz="3300"/>
            </a:lvl1pPr>
          </a:lstStyle>
          <a:p>
            <a:r>
              <a:rPr lang="en-US" dirty="0"/>
              <a:t>Click to edit Master title style</a:t>
            </a:r>
          </a:p>
        </p:txBody>
      </p:sp>
    </p:spTree>
    <p:extLst>
      <p:ext uri="{BB962C8B-B14F-4D97-AF65-F5344CB8AC3E}">
        <p14:creationId xmlns:p14="http://schemas.microsoft.com/office/powerpoint/2010/main" val="284758524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5B897F-FB23-484C-877E-E05CDFDC4B1E}"/>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3" name="Footer Placeholder 2">
            <a:extLst>
              <a:ext uri="{FF2B5EF4-FFF2-40B4-BE49-F238E27FC236}">
                <a16:creationId xmlns:a16="http://schemas.microsoft.com/office/drawing/2014/main" id="{0DBFB651-C5A3-AD4E-A416-D7D7C9D60D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DCB2C2-FFF3-D94A-823A-23D54D4EF2DB}"/>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27384055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276C5-970E-D746-ACF0-01412A05A33C}"/>
              </a:ext>
            </a:extLst>
          </p:cNvPr>
          <p:cNvSpPr>
            <a:spLocks noGrp="1"/>
          </p:cNvSpPr>
          <p:nvPr>
            <p:ph type="title"/>
          </p:nvPr>
        </p:nvSpPr>
        <p:spPr>
          <a:xfrm>
            <a:off x="629842"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7CF6B2F-EBD1-2C46-A094-B4FFBA974CE6}"/>
              </a:ext>
            </a:extLst>
          </p:cNvPr>
          <p:cNvSpPr>
            <a:spLocks noGrp="1"/>
          </p:cNvSpPr>
          <p:nvPr>
            <p:ph idx="1"/>
          </p:nvPr>
        </p:nvSpPr>
        <p:spPr>
          <a:xfrm>
            <a:off x="3887392"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F250E6-7314-FD40-B7C0-713FC78A1CB9}"/>
              </a:ext>
            </a:extLst>
          </p:cNvPr>
          <p:cNvSpPr>
            <a:spLocks noGrp="1"/>
          </p:cNvSpPr>
          <p:nvPr>
            <p:ph type="body" sz="half" idx="2"/>
          </p:nvPr>
        </p:nvSpPr>
        <p:spPr>
          <a:xfrm>
            <a:off x="629842" y="1543050"/>
            <a:ext cx="2949178" cy="2858691"/>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2880408-C3F2-9B48-8F83-CBB397563510}"/>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6" name="Footer Placeholder 5">
            <a:extLst>
              <a:ext uri="{FF2B5EF4-FFF2-40B4-BE49-F238E27FC236}">
                <a16:creationId xmlns:a16="http://schemas.microsoft.com/office/drawing/2014/main" id="{B575E09F-80E0-6348-BCA4-A193C9BDB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E10D15-0E82-B549-83B1-E529B9F3A749}"/>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22969853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6162-800C-7442-8502-A9AC38DB39D0}"/>
              </a:ext>
            </a:extLst>
          </p:cNvPr>
          <p:cNvSpPr>
            <a:spLocks noGrp="1"/>
          </p:cNvSpPr>
          <p:nvPr>
            <p:ph type="title"/>
          </p:nvPr>
        </p:nvSpPr>
        <p:spPr>
          <a:xfrm>
            <a:off x="629842"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AF2500E-2998-ED46-A9F4-2638EBA8DC8A}"/>
              </a:ext>
            </a:extLst>
          </p:cNvPr>
          <p:cNvSpPr>
            <a:spLocks noGrp="1"/>
          </p:cNvSpPr>
          <p:nvPr>
            <p:ph type="pic" idx="1"/>
          </p:nvPr>
        </p:nvSpPr>
        <p:spPr>
          <a:xfrm>
            <a:off x="3887392" y="740570"/>
            <a:ext cx="4629150" cy="3655219"/>
          </a:xfrm>
        </p:spPr>
        <p:txBody>
          <a:bodyPr/>
          <a:lstStyle>
            <a:lvl1pPr marL="0" indent="0">
              <a:buNone/>
              <a:defRPr sz="2400"/>
            </a:lvl1pPr>
            <a:lvl2pPr marL="342834" indent="0">
              <a:buNone/>
              <a:defRPr sz="2100"/>
            </a:lvl2pPr>
            <a:lvl3pPr marL="685669" indent="0">
              <a:buNone/>
              <a:defRPr sz="1800"/>
            </a:lvl3pPr>
            <a:lvl4pPr marL="1028503" indent="0">
              <a:buNone/>
              <a:defRPr sz="1500"/>
            </a:lvl4pPr>
            <a:lvl5pPr marL="1371337" indent="0">
              <a:buNone/>
              <a:defRPr sz="1500"/>
            </a:lvl5pPr>
            <a:lvl6pPr marL="1714171" indent="0">
              <a:buNone/>
              <a:defRPr sz="1500"/>
            </a:lvl6pPr>
            <a:lvl7pPr marL="2057006" indent="0">
              <a:buNone/>
              <a:defRPr sz="1500"/>
            </a:lvl7pPr>
            <a:lvl8pPr marL="2399839" indent="0">
              <a:buNone/>
              <a:defRPr sz="1500"/>
            </a:lvl8pPr>
            <a:lvl9pPr marL="2742673" indent="0">
              <a:buNone/>
              <a:defRPr sz="1500"/>
            </a:lvl9pPr>
          </a:lstStyle>
          <a:p>
            <a:endParaRPr lang="en-US"/>
          </a:p>
        </p:txBody>
      </p:sp>
      <p:sp>
        <p:nvSpPr>
          <p:cNvPr id="4" name="Text Placeholder 3">
            <a:extLst>
              <a:ext uri="{FF2B5EF4-FFF2-40B4-BE49-F238E27FC236}">
                <a16:creationId xmlns:a16="http://schemas.microsoft.com/office/drawing/2014/main" id="{5AE1613F-9B17-9445-8FA2-A5A3942C453B}"/>
              </a:ext>
            </a:extLst>
          </p:cNvPr>
          <p:cNvSpPr>
            <a:spLocks noGrp="1"/>
          </p:cNvSpPr>
          <p:nvPr>
            <p:ph type="body" sz="half" idx="2"/>
          </p:nvPr>
        </p:nvSpPr>
        <p:spPr>
          <a:xfrm>
            <a:off x="629842" y="1543050"/>
            <a:ext cx="2949178" cy="2858691"/>
          </a:xfrm>
        </p:spPr>
        <p:txBody>
          <a:bodyPr/>
          <a:lstStyle>
            <a:lvl1pPr marL="0" indent="0">
              <a:buNone/>
              <a:defRPr sz="1200"/>
            </a:lvl1pPr>
            <a:lvl2pPr marL="342834" indent="0">
              <a:buNone/>
              <a:defRPr sz="1050"/>
            </a:lvl2pPr>
            <a:lvl3pPr marL="685669" indent="0">
              <a:buNone/>
              <a:defRPr sz="900"/>
            </a:lvl3pPr>
            <a:lvl4pPr marL="1028503" indent="0">
              <a:buNone/>
              <a:defRPr sz="750"/>
            </a:lvl4pPr>
            <a:lvl5pPr marL="1371337" indent="0">
              <a:buNone/>
              <a:defRPr sz="750"/>
            </a:lvl5pPr>
            <a:lvl6pPr marL="1714171" indent="0">
              <a:buNone/>
              <a:defRPr sz="750"/>
            </a:lvl6pPr>
            <a:lvl7pPr marL="2057006" indent="0">
              <a:buNone/>
              <a:defRPr sz="750"/>
            </a:lvl7pPr>
            <a:lvl8pPr marL="2399839" indent="0">
              <a:buNone/>
              <a:defRPr sz="750"/>
            </a:lvl8pPr>
            <a:lvl9pPr marL="2742673"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8A591EA-AE21-2540-B007-5D31CAE0E51F}"/>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6" name="Footer Placeholder 5">
            <a:extLst>
              <a:ext uri="{FF2B5EF4-FFF2-40B4-BE49-F238E27FC236}">
                <a16:creationId xmlns:a16="http://schemas.microsoft.com/office/drawing/2014/main" id="{E4183947-A19E-6340-80CA-675055FFAC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DA7B3E-67F1-6247-8203-8B0358D71515}"/>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20035938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89841-1BF8-B947-B9A3-84D15E9D6C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27D90C-72CB-C247-93DF-7FCCEFD8AAB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66654E-2093-5E45-941D-471D6BC4BD0D}"/>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5" name="Footer Placeholder 4">
            <a:extLst>
              <a:ext uri="{FF2B5EF4-FFF2-40B4-BE49-F238E27FC236}">
                <a16:creationId xmlns:a16="http://schemas.microsoft.com/office/drawing/2014/main" id="{CDC97385-F905-3248-8C68-CC865B19ED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4705B5-384C-7747-846F-6A3A53CFD18E}"/>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10959515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16DFE2-34B6-7448-B2BE-2777EB74EC3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01D4BE-D850-2D4E-A135-34E329D1B1AA}"/>
              </a:ext>
            </a:extLst>
          </p:cNvPr>
          <p:cNvSpPr>
            <a:spLocks noGrp="1"/>
          </p:cNvSpPr>
          <p:nvPr>
            <p:ph type="body" orient="vert" idx="1"/>
          </p:nvPr>
        </p:nvSpPr>
        <p:spPr>
          <a:xfrm>
            <a:off x="628651"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75F2BA-BB9C-044F-AE57-0319E6A6BAFD}"/>
              </a:ext>
            </a:extLst>
          </p:cNvPr>
          <p:cNvSpPr>
            <a:spLocks noGrp="1"/>
          </p:cNvSpPr>
          <p:nvPr>
            <p:ph type="dt" sz="half" idx="10"/>
          </p:nvPr>
        </p:nvSpPr>
        <p:spPr/>
        <p:txBody>
          <a:bodyPr/>
          <a:lstStyle/>
          <a:p>
            <a:fld id="{5ACF2464-9E55-6C48-8C32-E7519B142C68}" type="datetimeFigureOut">
              <a:rPr lang="en-US" smtClean="0"/>
              <a:t>2/7/2019</a:t>
            </a:fld>
            <a:endParaRPr lang="en-US"/>
          </a:p>
        </p:txBody>
      </p:sp>
      <p:sp>
        <p:nvSpPr>
          <p:cNvPr id="5" name="Footer Placeholder 4">
            <a:extLst>
              <a:ext uri="{FF2B5EF4-FFF2-40B4-BE49-F238E27FC236}">
                <a16:creationId xmlns:a16="http://schemas.microsoft.com/office/drawing/2014/main" id="{1E07B324-513A-D84F-A2FF-2FE5D48BA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D3E87F-B227-DC42-9AC1-2D5773566DBC}"/>
              </a:ext>
            </a:extLst>
          </p:cNvPr>
          <p:cNvSpPr>
            <a:spLocks noGrp="1"/>
          </p:cNvSpPr>
          <p:nvPr>
            <p:ph type="sldNum" sz="quarter" idx="12"/>
          </p:nvPr>
        </p:nvSpPr>
        <p:spPr/>
        <p:txBody>
          <a:bodyPr/>
          <a:lstStyle/>
          <a:p>
            <a:fld id="{5BFB7D72-EC64-BD44-8288-21BAA4262168}" type="slidenum">
              <a:rPr lang="en-US" smtClean="0"/>
              <a:t>‹#›</a:t>
            </a:fld>
            <a:endParaRPr lang="en-US"/>
          </a:p>
        </p:txBody>
      </p:sp>
    </p:spTree>
    <p:extLst>
      <p:ext uri="{BB962C8B-B14F-4D97-AF65-F5344CB8AC3E}">
        <p14:creationId xmlns:p14="http://schemas.microsoft.com/office/powerpoint/2010/main" val="31810380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eamReviewWallpap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DE9384-596F-4AD8-80F7-74C865D2CF19}"/>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3070948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8921822" y="1363028"/>
            <a:ext cx="0" cy="532924"/>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6538140" y="1362120"/>
            <a:ext cx="2605861" cy="3111931"/>
          </a:xfrm>
          <a:prstGeom prst="rect">
            <a:avLst/>
          </a:prstGeom>
        </p:spPr>
      </p:pic>
    </p:spTree>
    <p:extLst>
      <p:ext uri="{BB962C8B-B14F-4D97-AF65-F5344CB8AC3E}">
        <p14:creationId xmlns:p14="http://schemas.microsoft.com/office/powerpoint/2010/main" val="14418576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4645952" y="-1"/>
            <a:ext cx="4498049" cy="51435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spTree>
    <p:extLst>
      <p:ext uri="{BB962C8B-B14F-4D97-AF65-F5344CB8AC3E}">
        <p14:creationId xmlns:p14="http://schemas.microsoft.com/office/powerpoint/2010/main" val="173703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1615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59481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611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73418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22404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44686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0457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973218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4645952" y="-1"/>
            <a:ext cx="4498049" cy="51435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339340122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4645952" y="0"/>
            <a:ext cx="4498049" cy="51435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031295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4645952" y="0"/>
            <a:ext cx="4498049" cy="51435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4637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2703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426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image" Target="../media/image6.png"/><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9.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theme" Target="../theme/theme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image" Target="../media/image1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5.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theme" Target="../theme/theme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image" Target="../media/image1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91" r:id="rId5"/>
    <p:sldLayoutId id="2147483720" r:id="rId6"/>
    <p:sldLayoutId id="2147483722" r:id="rId7"/>
    <p:sldLayoutId id="2147483723" r:id="rId8"/>
    <p:sldLayoutId id="2147483725" r:id="rId9"/>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291423981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0"/>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222832672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583731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Lst>
  <p:transition>
    <p:fade/>
  </p:transition>
  <p:hf sldNum="0" hdr="0" ftr="0" dt="0"/>
  <p:txStyles>
    <p:titleStyle>
      <a:lvl1pPr algn="l" defTabSz="699557"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A2FAEF-0630-E645-A290-BA0A4629C5A0}"/>
              </a:ext>
            </a:extLst>
          </p:cNvPr>
          <p:cNvSpPr>
            <a:spLocks noGrp="1"/>
          </p:cNvSpPr>
          <p:nvPr>
            <p:ph type="title"/>
          </p:nvPr>
        </p:nvSpPr>
        <p:spPr>
          <a:xfrm>
            <a:off x="628650" y="273845"/>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657426-00B9-594E-8698-D185D7D66095}"/>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D7B6D2-69F2-3F45-9D54-C26D8752E607}"/>
              </a:ext>
            </a:extLst>
          </p:cNvPr>
          <p:cNvSpPr>
            <a:spLocks noGrp="1"/>
          </p:cNvSpPr>
          <p:nvPr>
            <p:ph type="dt" sz="half" idx="2"/>
          </p:nvPr>
        </p:nvSpPr>
        <p:spPr>
          <a:xfrm>
            <a:off x="628651" y="4767264"/>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ACF2464-9E55-6C48-8C32-E7519B142C68}" type="datetimeFigureOut">
              <a:rPr lang="en-US" smtClean="0"/>
              <a:t>2/7/2019</a:t>
            </a:fld>
            <a:endParaRPr lang="en-US"/>
          </a:p>
        </p:txBody>
      </p:sp>
      <p:sp>
        <p:nvSpPr>
          <p:cNvPr id="5" name="Footer Placeholder 4">
            <a:extLst>
              <a:ext uri="{FF2B5EF4-FFF2-40B4-BE49-F238E27FC236}">
                <a16:creationId xmlns:a16="http://schemas.microsoft.com/office/drawing/2014/main" id="{B0BD98A7-B4AF-CD42-91FA-ECF8E4B2713F}"/>
              </a:ext>
            </a:extLst>
          </p:cNvPr>
          <p:cNvSpPr>
            <a:spLocks noGrp="1"/>
          </p:cNvSpPr>
          <p:nvPr>
            <p:ph type="ftr" sz="quarter" idx="3"/>
          </p:nvPr>
        </p:nvSpPr>
        <p:spPr>
          <a:xfrm>
            <a:off x="3028950" y="4767264"/>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62388D-6E86-524E-9F19-7F3CDEABD173}"/>
              </a:ext>
            </a:extLst>
          </p:cNvPr>
          <p:cNvSpPr>
            <a:spLocks noGrp="1"/>
          </p:cNvSpPr>
          <p:nvPr>
            <p:ph type="sldNum" sz="quarter" idx="4"/>
          </p:nvPr>
        </p:nvSpPr>
        <p:spPr>
          <a:xfrm>
            <a:off x="6457950" y="4767264"/>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BFB7D72-EC64-BD44-8288-21BAA4262168}" type="slidenum">
              <a:rPr lang="en-US" smtClean="0"/>
              <a:t>‹#›</a:t>
            </a:fld>
            <a:endParaRPr lang="en-US"/>
          </a:p>
        </p:txBody>
      </p:sp>
    </p:spTree>
    <p:extLst>
      <p:ext uri="{BB962C8B-B14F-4D97-AF65-F5344CB8AC3E}">
        <p14:creationId xmlns:p14="http://schemas.microsoft.com/office/powerpoint/2010/main" val="68157473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Lst>
  <p:txStyles>
    <p:titleStyle>
      <a:lvl1pPr algn="l" defTabSz="685669"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17" indent="-171417" algn="l" defTabSz="685669"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51" indent="-171417" algn="l" defTabSz="685669"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86" indent="-171417" algn="l" defTabSz="685669"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2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754"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589"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23"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56"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90" indent="-171417" algn="l" defTabSz="68566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9" rtl="0" eaLnBrk="1" latinLnBrk="0" hangingPunct="1">
        <a:defRPr sz="1350" kern="1200">
          <a:solidFill>
            <a:schemeClr val="tx1"/>
          </a:solidFill>
          <a:latin typeface="+mn-lt"/>
          <a:ea typeface="+mn-ea"/>
          <a:cs typeface="+mn-cs"/>
        </a:defRPr>
      </a:lvl1pPr>
      <a:lvl2pPr marL="342834" algn="l" defTabSz="685669" rtl="0" eaLnBrk="1" latinLnBrk="0" hangingPunct="1">
        <a:defRPr sz="1350" kern="1200">
          <a:solidFill>
            <a:schemeClr val="tx1"/>
          </a:solidFill>
          <a:latin typeface="+mn-lt"/>
          <a:ea typeface="+mn-ea"/>
          <a:cs typeface="+mn-cs"/>
        </a:defRPr>
      </a:lvl2pPr>
      <a:lvl3pPr marL="685669" algn="l" defTabSz="685669" rtl="0" eaLnBrk="1" latinLnBrk="0" hangingPunct="1">
        <a:defRPr sz="1350" kern="1200">
          <a:solidFill>
            <a:schemeClr val="tx1"/>
          </a:solidFill>
          <a:latin typeface="+mn-lt"/>
          <a:ea typeface="+mn-ea"/>
          <a:cs typeface="+mn-cs"/>
        </a:defRPr>
      </a:lvl3pPr>
      <a:lvl4pPr marL="1028503" algn="l" defTabSz="685669" rtl="0" eaLnBrk="1" latinLnBrk="0" hangingPunct="1">
        <a:defRPr sz="1350" kern="1200">
          <a:solidFill>
            <a:schemeClr val="tx1"/>
          </a:solidFill>
          <a:latin typeface="+mn-lt"/>
          <a:ea typeface="+mn-ea"/>
          <a:cs typeface="+mn-cs"/>
        </a:defRPr>
      </a:lvl4pPr>
      <a:lvl5pPr marL="1371337" algn="l" defTabSz="685669" rtl="0" eaLnBrk="1" latinLnBrk="0" hangingPunct="1">
        <a:defRPr sz="1350" kern="1200">
          <a:solidFill>
            <a:schemeClr val="tx1"/>
          </a:solidFill>
          <a:latin typeface="+mn-lt"/>
          <a:ea typeface="+mn-ea"/>
          <a:cs typeface="+mn-cs"/>
        </a:defRPr>
      </a:lvl5pPr>
      <a:lvl6pPr marL="1714171" algn="l" defTabSz="685669" rtl="0" eaLnBrk="1" latinLnBrk="0" hangingPunct="1">
        <a:defRPr sz="1350" kern="1200">
          <a:solidFill>
            <a:schemeClr val="tx1"/>
          </a:solidFill>
          <a:latin typeface="+mn-lt"/>
          <a:ea typeface="+mn-ea"/>
          <a:cs typeface="+mn-cs"/>
        </a:defRPr>
      </a:lvl6pPr>
      <a:lvl7pPr marL="2057006" algn="l" defTabSz="685669" rtl="0" eaLnBrk="1" latinLnBrk="0" hangingPunct="1">
        <a:defRPr sz="1350" kern="1200">
          <a:solidFill>
            <a:schemeClr val="tx1"/>
          </a:solidFill>
          <a:latin typeface="+mn-lt"/>
          <a:ea typeface="+mn-ea"/>
          <a:cs typeface="+mn-cs"/>
        </a:defRPr>
      </a:lvl7pPr>
      <a:lvl8pPr marL="2399839" algn="l" defTabSz="685669" rtl="0" eaLnBrk="1" latinLnBrk="0" hangingPunct="1">
        <a:defRPr sz="1350" kern="1200">
          <a:solidFill>
            <a:schemeClr val="tx1"/>
          </a:solidFill>
          <a:latin typeface="+mn-lt"/>
          <a:ea typeface="+mn-ea"/>
          <a:cs typeface="+mn-cs"/>
        </a:defRPr>
      </a:lvl8pPr>
      <a:lvl9pPr marL="2742673" algn="l" defTabSz="685669"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1675798"/>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Lst>
  <p:transition>
    <p:fade/>
  </p:transition>
  <p:hf sldNum="0" hdr="0" ftr="0" dt="0"/>
  <p:txStyles>
    <p:titleStyle>
      <a:lvl1pPr algn="l" defTabSz="699557"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png"/><Relationship Id="rId18" Type="http://schemas.openxmlformats.org/officeDocument/2006/relationships/image" Target="../media/image48.png"/><Relationship Id="rId3" Type="http://schemas.openxmlformats.org/officeDocument/2006/relationships/image" Target="../media/image36.png"/><Relationship Id="rId7" Type="http://schemas.openxmlformats.org/officeDocument/2006/relationships/image" Target="../media/image31.png"/><Relationship Id="rId12" Type="http://schemas.openxmlformats.org/officeDocument/2006/relationships/hyperlink" Target="http://commons.wikimedia.org/wiki/File:Word_2013_file_icon.svg" TargetMode="External"/><Relationship Id="rId17" Type="http://schemas.openxmlformats.org/officeDocument/2006/relationships/image" Target="../media/image47.png"/><Relationship Id="rId2" Type="http://schemas.openxmlformats.org/officeDocument/2006/relationships/notesSlide" Target="../notesSlides/notesSlide10.xml"/><Relationship Id="rId16" Type="http://schemas.openxmlformats.org/officeDocument/2006/relationships/hyperlink" Target="http://pureinfotech.com/2012/07/19/office-2013-review-metro-features-cloud/" TargetMode="External"/><Relationship Id="rId1" Type="http://schemas.openxmlformats.org/officeDocument/2006/relationships/slideLayout" Target="../slideLayouts/slideLayout39.xml"/><Relationship Id="rId6" Type="http://schemas.openxmlformats.org/officeDocument/2006/relationships/image" Target="../media/image30.png"/><Relationship Id="rId11" Type="http://schemas.openxmlformats.org/officeDocument/2006/relationships/image" Target="../media/image44.png"/><Relationship Id="rId5" Type="http://schemas.openxmlformats.org/officeDocument/2006/relationships/image" Target="../media/image35.png"/><Relationship Id="rId15" Type="http://schemas.openxmlformats.org/officeDocument/2006/relationships/image" Target="../media/image46.png"/><Relationship Id="rId10" Type="http://schemas.openxmlformats.org/officeDocument/2006/relationships/hyperlink" Target="http://superapple.cz/2013/07/owa-mobilni-outlook-pro-ios-zarizeni-zkusenosti/" TargetMode="External"/><Relationship Id="rId4" Type="http://schemas.openxmlformats.org/officeDocument/2006/relationships/image" Target="../media/image33.png"/><Relationship Id="rId9" Type="http://schemas.openxmlformats.org/officeDocument/2006/relationships/image" Target="../media/image43.jpg"/><Relationship Id="rId14" Type="http://schemas.openxmlformats.org/officeDocument/2006/relationships/hyperlink" Target="http://commons.wikimedia.org/wiki/File:Microsoft_Excel_2013_logo.sv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slide" Target="slide50.xml"/><Relationship Id="rId26" Type="http://schemas.openxmlformats.org/officeDocument/2006/relationships/image" Target="../media/image58.png"/><Relationship Id="rId21" Type="http://schemas.openxmlformats.org/officeDocument/2006/relationships/slide" Target="slide53.xml"/><Relationship Id="rId34" Type="http://schemas.openxmlformats.org/officeDocument/2006/relationships/image" Target="../media/image60.png"/><Relationship Id="rId7" Type="http://schemas.openxmlformats.org/officeDocument/2006/relationships/image" Target="../media/image51.png"/><Relationship Id="rId12" Type="http://schemas.openxmlformats.org/officeDocument/2006/relationships/slide" Target="slide43.xml"/><Relationship Id="rId17" Type="http://schemas.openxmlformats.org/officeDocument/2006/relationships/image" Target="../media/image55.png"/><Relationship Id="rId25" Type="http://schemas.openxmlformats.org/officeDocument/2006/relationships/image" Target="../media/image57.png"/><Relationship Id="rId33" Type="http://schemas.openxmlformats.org/officeDocument/2006/relationships/slide" Target="slide86.xml"/><Relationship Id="rId2" Type="http://schemas.openxmlformats.org/officeDocument/2006/relationships/image" Target="../media/image50.png"/><Relationship Id="rId16" Type="http://schemas.openxmlformats.org/officeDocument/2006/relationships/image" Target="../media/image54.png"/><Relationship Id="rId20" Type="http://schemas.openxmlformats.org/officeDocument/2006/relationships/image" Target="../media/image56.png"/><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53.png"/><Relationship Id="rId24" Type="http://schemas.openxmlformats.org/officeDocument/2006/relationships/slide" Target="slide61.xml"/><Relationship Id="rId32" Type="http://schemas.openxmlformats.org/officeDocument/2006/relationships/image" Target="../media/image60.png"/><Relationship Id="rId37" Type="http://schemas.openxmlformats.org/officeDocument/2006/relationships/image" Target="../media/image61.png"/><Relationship Id="rId5" Type="http://schemas.openxmlformats.org/officeDocument/2006/relationships/image" Target="../media/image51.png"/><Relationship Id="rId15" Type="http://schemas.openxmlformats.org/officeDocument/2006/relationships/slide" Target="slide47.xml"/><Relationship Id="rId23" Type="http://schemas.openxmlformats.org/officeDocument/2006/relationships/image" Target="../media/image57.png"/><Relationship Id="rId28" Type="http://schemas.openxmlformats.org/officeDocument/2006/relationships/image" Target="../media/image58.png"/><Relationship Id="rId36" Type="http://schemas.openxmlformats.org/officeDocument/2006/relationships/slide" Target="slide93.xml"/><Relationship Id="rId10" Type="http://schemas.openxmlformats.org/officeDocument/2006/relationships/image" Target="../media/image52.png"/><Relationship Id="rId19" Type="http://schemas.openxmlformats.org/officeDocument/2006/relationships/image" Target="../media/image55.png"/><Relationship Id="rId31" Type="http://schemas.openxmlformats.org/officeDocument/2006/relationships/image" Target="../media/image59.png"/><Relationship Id="rId4" Type="http://schemas.openxmlformats.org/officeDocument/2006/relationships/image" Target="../media/image490.png"/><Relationship Id="rId9" Type="http://schemas.openxmlformats.org/officeDocument/2006/relationships/slide" Target="slide36.xml"/><Relationship Id="rId14" Type="http://schemas.openxmlformats.org/officeDocument/2006/relationships/image" Target="../media/image54.png"/><Relationship Id="rId22" Type="http://schemas.openxmlformats.org/officeDocument/2006/relationships/image" Target="../media/image56.png"/><Relationship Id="rId27" Type="http://schemas.openxmlformats.org/officeDocument/2006/relationships/slide" Target="slide70.xml"/><Relationship Id="rId30" Type="http://schemas.openxmlformats.org/officeDocument/2006/relationships/slide" Target="slide79.xml"/><Relationship Id="rId35" Type="http://schemas.openxmlformats.org/officeDocument/2006/relationships/image" Target="../media/image61.png"/><Relationship Id="rId8" Type="http://schemas.openxmlformats.org/officeDocument/2006/relationships/image" Target="../media/image52.png"/><Relationship Id="rId3" Type="http://schemas.openxmlformats.org/officeDocument/2006/relationships/slide" Target="slide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57.xml"/><Relationship Id="rId6" Type="http://schemas.openxmlformats.org/officeDocument/2006/relationships/image" Target="../media/image65.png"/><Relationship Id="rId5" Type="http://schemas.openxmlformats.org/officeDocument/2006/relationships/image" Target="../media/image64.tiff"/><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officeinsider" TargetMode="External"/><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5.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5.xml"/></Relationships>
</file>

<file path=ppt/slides/_rels/slide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5.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5.xml"/><Relationship Id="rId4" Type="http://schemas.openxmlformats.org/officeDocument/2006/relationships/image" Target="../media/image101.svg"/></Relationships>
</file>

<file path=ppt/slides/_rels/slide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2.png"/><Relationship Id="rId1" Type="http://schemas.openxmlformats.org/officeDocument/2006/relationships/slideLayout" Target="../slideLayouts/slideLayout75.xml"/><Relationship Id="rId4" Type="http://schemas.openxmlformats.org/officeDocument/2006/relationships/image" Target="../media/image10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6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5.xml"/></Relationships>
</file>

<file path=ppt/slides/_rels/slide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3.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3.xml"/></Relationships>
</file>

<file path=ppt/slides/_rels/slide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0.xml"/></Relationships>
</file>

<file path=ppt/slides/_rels/slide7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9.xml"/></Relationships>
</file>

<file path=ppt/slides/_rels/slide7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9.xml"/></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3.xml"/><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80.xml"/></Relationships>
</file>

<file path=ppt/slides/_rels/slide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5.xml"/><Relationship Id="rId1" Type="http://schemas.openxmlformats.org/officeDocument/2006/relationships/slideLayout" Target="../slideLayouts/slideLayout80.xml"/></Relationships>
</file>

<file path=ppt/slides/_rels/slide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80.xml"/></Relationships>
</file>

<file path=ppt/slides/_rels/slide8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7.xml"/><Relationship Id="rId1" Type="http://schemas.openxmlformats.org/officeDocument/2006/relationships/slideLayout" Target="../slideLayouts/slideLayout80.xml"/></Relationships>
</file>

<file path=ppt/slides/_rels/slide8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8.xml"/><Relationship Id="rId1" Type="http://schemas.openxmlformats.org/officeDocument/2006/relationships/slideLayout" Target="../slideLayouts/slideLayout8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5.xm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E5BFE1-E6AA-4154-A972-C11662B9928A}"/>
              </a:ext>
            </a:extLst>
          </p:cNvPr>
          <p:cNvSpPr/>
          <p:nvPr/>
        </p:nvSpPr>
        <p:spPr>
          <a:xfrm>
            <a:off x="539552" y="2094696"/>
            <a:ext cx="1800493" cy="954107"/>
          </a:xfrm>
          <a:prstGeom prst="rect">
            <a:avLst/>
          </a:prstGeom>
          <a:noFill/>
        </p:spPr>
        <p:txBody>
          <a:bodyPr wrap="none" lIns="91440" tIns="45720" rIns="91440" bIns="45720">
            <a:spAutoFit/>
          </a:bodyPr>
          <a:lstStyle/>
          <a:p>
            <a:r>
              <a:rPr lang="en-US" sz="28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MIP…  </a:t>
            </a:r>
          </a:p>
          <a:p>
            <a:pPr algn="ctr"/>
            <a:r>
              <a:rPr lang="en-US" sz="28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rPr>
              <a:t>WTF!?!?</a:t>
            </a:r>
          </a:p>
        </p:txBody>
      </p:sp>
      <p:pic>
        <p:nvPicPr>
          <p:cNvPr id="6" name="Picture 5" descr="A screenshot of a cell phone&#10;&#10;Description generated with high confidence">
            <a:extLst>
              <a:ext uri="{FF2B5EF4-FFF2-40B4-BE49-F238E27FC236}">
                <a16:creationId xmlns:a16="http://schemas.microsoft.com/office/drawing/2014/main" id="{30171DE1-5B0B-4561-B9C5-56F164B4C77A}"/>
              </a:ext>
            </a:extLst>
          </p:cNvPr>
          <p:cNvPicPr>
            <a:picLocks noChangeAspect="1"/>
          </p:cNvPicPr>
          <p:nvPr/>
        </p:nvPicPr>
        <p:blipFill>
          <a:blip r:embed="rId3"/>
          <a:stretch>
            <a:fillRect/>
          </a:stretch>
        </p:blipFill>
        <p:spPr>
          <a:xfrm>
            <a:off x="5652120" y="116724"/>
            <a:ext cx="3384376" cy="4927650"/>
          </a:xfrm>
          <a:prstGeom prst="rect">
            <a:avLst/>
          </a:prstGeom>
        </p:spPr>
      </p:pic>
      <p:pic>
        <p:nvPicPr>
          <p:cNvPr id="4" name="Picture 3" descr="A picture containing clipart&#10;&#10;Description generated with high confidence">
            <a:extLst>
              <a:ext uri="{FF2B5EF4-FFF2-40B4-BE49-F238E27FC236}">
                <a16:creationId xmlns:a16="http://schemas.microsoft.com/office/drawing/2014/main" id="{8AAB7A3C-530F-46AA-8BC0-D3BA57EB6433}"/>
              </a:ext>
            </a:extLst>
          </p:cNvPr>
          <p:cNvPicPr>
            <a:picLocks noChangeAspect="1"/>
          </p:cNvPicPr>
          <p:nvPr/>
        </p:nvPicPr>
        <p:blipFill>
          <a:blip r:embed="rId4"/>
          <a:stretch>
            <a:fillRect/>
          </a:stretch>
        </p:blipFill>
        <p:spPr>
          <a:xfrm flipH="1">
            <a:off x="4644009" y="4995357"/>
            <a:ext cx="72008" cy="115652"/>
          </a:xfrm>
          <a:prstGeom prst="rect">
            <a:avLst/>
          </a:prstGeom>
        </p:spPr>
      </p:pic>
      <p:pic>
        <p:nvPicPr>
          <p:cNvPr id="1026" name="Picture 2" descr="image001">
            <a:extLst>
              <a:ext uri="{FF2B5EF4-FFF2-40B4-BE49-F238E27FC236}">
                <a16:creationId xmlns:a16="http://schemas.microsoft.com/office/drawing/2014/main" id="{750356EB-85A9-40D4-9347-D52366689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415" y="4587974"/>
            <a:ext cx="21558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EED3DAD-2060-412E-B408-470227EE7890}"/>
              </a:ext>
            </a:extLst>
          </p:cNvPr>
          <p:cNvSpPr/>
          <p:nvPr/>
        </p:nvSpPr>
        <p:spPr>
          <a:xfrm>
            <a:off x="539552" y="641324"/>
            <a:ext cx="2029722" cy="523220"/>
          </a:xfrm>
          <a:prstGeom prst="rect">
            <a:avLst/>
          </a:prstGeom>
          <a:noFill/>
        </p:spPr>
        <p:txBody>
          <a:bodyPr wrap="none" lIns="91440" tIns="45720" rIns="91440" bIns="45720">
            <a:spAutoFit/>
          </a:bodyPr>
          <a:lstStyle/>
          <a:p>
            <a:pPr algn="ctr"/>
            <a:r>
              <a:rPr lang="en-US" sz="2800" b="1" dirty="0">
                <a:ln w="9525">
                  <a:solidFill>
                    <a:schemeClr val="bg1"/>
                  </a:solidFill>
                  <a:prstDash val="solid"/>
                </a:ln>
                <a:solidFill>
                  <a:schemeClr val="bg1"/>
                </a:solidFill>
                <a:effectLst>
                  <a:outerShdw blurRad="12700" dist="38100" dir="2700000" algn="tl" rotWithShape="0">
                    <a:schemeClr val="bg1">
                      <a:lumMod val="50000"/>
                    </a:schemeClr>
                  </a:outerShdw>
                </a:effectLst>
              </a:rPr>
              <a:t>Welcome</a:t>
            </a:r>
            <a:endParaRPr lang="en-US" sz="2800" b="1" cap="none" spc="0" dirty="0">
              <a:ln w="9525">
                <a:solidFill>
                  <a:schemeClr val="bg1"/>
                </a:solidFill>
                <a:prstDash val="solid"/>
              </a:ln>
              <a:solidFill>
                <a:schemeClr val="bg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606453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D8BCAC70-243B-4804-B2B7-7AE54CE5CF58}"/>
              </a:ext>
            </a:extLst>
          </p:cNvPr>
          <p:cNvCxnSpPr/>
          <p:nvPr/>
        </p:nvCxnSpPr>
        <p:spPr>
          <a:xfrm>
            <a:off x="5751595" y="1271211"/>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0004D2-3485-4FB4-800A-FBF7B985124A}"/>
              </a:ext>
            </a:extLst>
          </p:cNvPr>
          <p:cNvCxnSpPr/>
          <p:nvPr/>
        </p:nvCxnSpPr>
        <p:spPr>
          <a:xfrm>
            <a:off x="5751595" y="1975051"/>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864D75-7307-467E-B3D0-6308E9AFE105}"/>
              </a:ext>
            </a:extLst>
          </p:cNvPr>
          <p:cNvCxnSpPr/>
          <p:nvPr/>
        </p:nvCxnSpPr>
        <p:spPr>
          <a:xfrm>
            <a:off x="5751595" y="2644587"/>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5CA5B1-DD28-4F1C-ADE4-25DF6AF2F876}"/>
              </a:ext>
            </a:extLst>
          </p:cNvPr>
          <p:cNvCxnSpPr/>
          <p:nvPr/>
        </p:nvCxnSpPr>
        <p:spPr>
          <a:xfrm>
            <a:off x="5751595" y="3301462"/>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429B33F-242D-4086-B8AC-F1B4B8819D76}"/>
              </a:ext>
            </a:extLst>
          </p:cNvPr>
          <p:cNvCxnSpPr/>
          <p:nvPr/>
        </p:nvCxnSpPr>
        <p:spPr>
          <a:xfrm>
            <a:off x="5751595" y="4009706"/>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3CCD0F-C94B-49C1-A658-4A44CB17B81A}"/>
              </a:ext>
            </a:extLst>
          </p:cNvPr>
          <p:cNvCxnSpPr/>
          <p:nvPr/>
        </p:nvCxnSpPr>
        <p:spPr>
          <a:xfrm>
            <a:off x="5751595" y="4645163"/>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656A1-0F2D-4820-8EB7-55D075F30657}"/>
              </a:ext>
            </a:extLst>
          </p:cNvPr>
          <p:cNvCxnSpPr/>
          <p:nvPr/>
        </p:nvCxnSpPr>
        <p:spPr>
          <a:xfrm>
            <a:off x="2968041" y="1271211"/>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854E2D6-39F0-4060-80B1-215F75682907}"/>
              </a:ext>
            </a:extLst>
          </p:cNvPr>
          <p:cNvCxnSpPr/>
          <p:nvPr/>
        </p:nvCxnSpPr>
        <p:spPr>
          <a:xfrm>
            <a:off x="2968041" y="1927133"/>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B11280-62A3-4F3C-B84E-44178E51A9BE}"/>
              </a:ext>
            </a:extLst>
          </p:cNvPr>
          <p:cNvCxnSpPr/>
          <p:nvPr/>
        </p:nvCxnSpPr>
        <p:spPr>
          <a:xfrm>
            <a:off x="2968041" y="2571750"/>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C74FB2-4D71-439F-B3CE-DEC61115CD63}"/>
              </a:ext>
            </a:extLst>
          </p:cNvPr>
          <p:cNvCxnSpPr/>
          <p:nvPr/>
        </p:nvCxnSpPr>
        <p:spPr>
          <a:xfrm>
            <a:off x="2968041" y="3301462"/>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1B2EA2-6494-4AF2-9645-AF136FAF45B3}"/>
              </a:ext>
            </a:extLst>
          </p:cNvPr>
          <p:cNvCxnSpPr/>
          <p:nvPr/>
        </p:nvCxnSpPr>
        <p:spPr>
          <a:xfrm>
            <a:off x="2968041" y="3981980"/>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E42E4AA-387B-4E95-B560-C1F8C5DF72F2}"/>
              </a:ext>
            </a:extLst>
          </p:cNvPr>
          <p:cNvCxnSpPr/>
          <p:nvPr/>
        </p:nvCxnSpPr>
        <p:spPr>
          <a:xfrm>
            <a:off x="2968041" y="4639664"/>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12CFF1D-A8E8-43B0-812B-2A9AC881DB4E}"/>
              </a:ext>
            </a:extLst>
          </p:cNvPr>
          <p:cNvSpPr/>
          <p:nvPr/>
        </p:nvSpPr>
        <p:spPr bwMode="auto">
          <a:xfrm>
            <a:off x="3155575" y="1096126"/>
            <a:ext cx="2659415" cy="3795720"/>
          </a:xfrm>
          <a:prstGeom prst="rect">
            <a:avLst/>
          </a:prstGeom>
          <a:solidFill>
            <a:schemeClr val="bg1"/>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4" name="object 304">
            <a:extLst>
              <a:ext uri="{FF2B5EF4-FFF2-40B4-BE49-F238E27FC236}">
                <a16:creationId xmlns:a16="http://schemas.microsoft.com/office/drawing/2014/main" id="{B63BDA85-DE63-4EF2-A528-59B4AD493BF3}"/>
              </a:ext>
            </a:extLst>
          </p:cNvPr>
          <p:cNvSpPr txBox="1"/>
          <p:nvPr/>
        </p:nvSpPr>
        <p:spPr>
          <a:xfrm>
            <a:off x="3851243" y="2428239"/>
            <a:ext cx="1260186" cy="549947"/>
          </a:xfrm>
          <a:prstGeom prst="rect">
            <a:avLst/>
          </a:prstGeom>
        </p:spPr>
        <p:txBody>
          <a:bodyPr vert="horz" wrap="square" lIns="0" tIns="7037" rIns="0" bIns="0" rtlCol="0">
            <a:spAutoFit/>
          </a:bodyPr>
          <a:lstStyle/>
          <a:p>
            <a:pPr marL="6396" algn="ctr" defTabSz="460495">
              <a:spcBef>
                <a:spcPts val="56"/>
              </a:spcBef>
              <a:defRPr/>
            </a:pPr>
            <a:r>
              <a:rPr lang="en-US" sz="1176" b="1" kern="0" spc="89">
                <a:gradFill>
                  <a:gsLst>
                    <a:gs pos="0">
                      <a:srgbClr val="0078D7"/>
                    </a:gs>
                    <a:gs pos="100000">
                      <a:srgbClr val="0078D7"/>
                    </a:gs>
                  </a:gsLst>
                  <a:lin ang="16200000" scaled="1"/>
                </a:gradFill>
                <a:latin typeface="Segoe UI Semilight" panose="020B0402040204020203" pitchFamily="34" charset="0"/>
                <a:ea typeface="ＭＳ Ｐゴシック" charset="0"/>
                <a:cs typeface="Segoe UI Semilight" panose="020B0402040204020203" pitchFamily="34" charset="0"/>
              </a:rPr>
              <a:t>MICROSOFT INFORMATION PROTECTION</a:t>
            </a:r>
            <a:endParaRPr sz="1176" b="1" kern="0" spc="89">
              <a:gradFill>
                <a:gsLst>
                  <a:gs pos="0">
                    <a:srgbClr val="0078D7"/>
                  </a:gs>
                  <a:gs pos="100000">
                    <a:srgbClr val="0078D7"/>
                  </a:gs>
                </a:gsLst>
                <a:lin ang="16200000" scaled="1"/>
              </a:gradFill>
              <a:latin typeface="Segoe UI Semilight" panose="020B0402040204020203" pitchFamily="34" charset="0"/>
              <a:ea typeface="ＭＳ Ｐゴシック" charset="0"/>
              <a:cs typeface="Segoe UI Semilight" panose="020B0402040204020203" pitchFamily="34" charset="0"/>
            </a:endParaRPr>
          </a:p>
        </p:txBody>
      </p:sp>
      <p:sp>
        <p:nvSpPr>
          <p:cNvPr id="38" name="object 43">
            <a:extLst>
              <a:ext uri="{FF2B5EF4-FFF2-40B4-BE49-F238E27FC236}">
                <a16:creationId xmlns:a16="http://schemas.microsoft.com/office/drawing/2014/main" id="{2416A9DF-BAE2-4550-8F86-971FBE7AEEA1}"/>
              </a:ext>
            </a:extLst>
          </p:cNvPr>
          <p:cNvSpPr txBox="1"/>
          <p:nvPr/>
        </p:nvSpPr>
        <p:spPr>
          <a:xfrm>
            <a:off x="198794" y="1720895"/>
            <a:ext cx="2659414" cy="414260"/>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solidFill>
                <a:latin typeface="Segoe UI Semilight"/>
                <a:cs typeface="Segoe UI"/>
              </a:rPr>
              <a:t>MICROSOFT CLOUD APP SECURITY</a:t>
            </a:r>
            <a:endParaRPr lang="en-US" sz="755">
              <a:solidFill>
                <a:srgbClr val="505050"/>
              </a:solidFill>
              <a:latin typeface="Segoe UI Semilight"/>
              <a:cs typeface="Segoe UI"/>
            </a:endParaRPr>
          </a:p>
          <a:p>
            <a:pPr marL="16309" marR="19827" algn="r" defTabSz="460495">
              <a:lnSpc>
                <a:spcPct val="104700"/>
              </a:lnSpc>
              <a:spcBef>
                <a:spcPts val="450"/>
              </a:spcBef>
              <a:defRPr/>
            </a:pPr>
            <a:r>
              <a:rPr lang="en-US" sz="705" spc="-8">
                <a:solidFill>
                  <a:srgbClr val="505050"/>
                </a:solidFill>
                <a:latin typeface="Segoe UI Semilight"/>
                <a:cs typeface="Segoe UI"/>
              </a:rPr>
              <a:t>Visibility into 15k+ cloud apps, data access &amp; usage, </a:t>
            </a:r>
            <a:br>
              <a:rPr lang="en-US" sz="705" spc="-8">
                <a:solidFill>
                  <a:srgbClr val="505050"/>
                </a:solidFill>
                <a:latin typeface="Segoe UI Semilight"/>
                <a:cs typeface="Segoe UI"/>
              </a:rPr>
            </a:br>
            <a:r>
              <a:rPr lang="en-US" sz="705" spc="-8">
                <a:solidFill>
                  <a:srgbClr val="505050"/>
                </a:solidFill>
                <a:latin typeface="Segoe UI Semilight"/>
                <a:cs typeface="Segoe UI"/>
              </a:rPr>
              <a:t>potential abuse</a:t>
            </a:r>
            <a:endParaRPr sz="705">
              <a:solidFill>
                <a:srgbClr val="505050"/>
              </a:solidFill>
              <a:latin typeface="Segoe UI Semilight"/>
              <a:cs typeface="Segoe UI"/>
            </a:endParaRPr>
          </a:p>
        </p:txBody>
      </p:sp>
      <p:sp>
        <p:nvSpPr>
          <p:cNvPr id="41" name="object 48">
            <a:extLst>
              <a:ext uri="{FF2B5EF4-FFF2-40B4-BE49-F238E27FC236}">
                <a16:creationId xmlns:a16="http://schemas.microsoft.com/office/drawing/2014/main" id="{E9DD307E-D57F-4B08-81B2-4C07A56A5915}"/>
              </a:ext>
            </a:extLst>
          </p:cNvPr>
          <p:cNvSpPr txBox="1"/>
          <p:nvPr/>
        </p:nvSpPr>
        <p:spPr>
          <a:xfrm>
            <a:off x="6173798" y="3104008"/>
            <a:ext cx="2412664" cy="427408"/>
          </a:xfrm>
          <a:prstGeom prst="rect">
            <a:avLst/>
          </a:prstGeom>
          <a:noFill/>
        </p:spPr>
        <p:txBody>
          <a:bodyPr vert="horz" wrap="square" lIns="0" tIns="15032" rIns="0" bIns="0" rtlCol="0">
            <a:spAutoFit/>
          </a:bodyPr>
          <a:lstStyle/>
          <a:p>
            <a:pPr marL="6396" marR="2558" indent="319" defTabSz="460495">
              <a:lnSpc>
                <a:spcPts val="881"/>
              </a:lnSpc>
              <a:spcBef>
                <a:spcPts val="119"/>
              </a:spcBef>
              <a:defRPr/>
            </a:pPr>
            <a:r>
              <a:rPr lang="en-US" sz="1133" b="1" spc="8" baseline="1851">
                <a:solidFill>
                  <a:srgbClr val="505050"/>
                </a:solidFill>
                <a:latin typeface="Segoe UI Semilight"/>
                <a:cs typeface="Segoe UI"/>
              </a:rPr>
              <a:t>AZURE</a:t>
            </a:r>
            <a:r>
              <a:rPr lang="en-US" sz="1133" b="1" spc="8">
                <a:solidFill>
                  <a:srgbClr val="505050"/>
                </a:solidFill>
                <a:latin typeface="Segoe UI Semilight"/>
                <a:cs typeface="Segoe UI"/>
              </a:rPr>
              <a:t> </a:t>
            </a:r>
            <a:r>
              <a:rPr lang="en-US" sz="1133" b="1" spc="8" baseline="1851">
                <a:solidFill>
                  <a:srgbClr val="505050"/>
                </a:solidFill>
                <a:latin typeface="Segoe UI Semilight"/>
                <a:cs typeface="Segoe UI"/>
              </a:rPr>
              <a:t>SECURITY CENTER INFORMATION PROTECTION </a:t>
            </a:r>
          </a:p>
          <a:p>
            <a:pPr marL="14390" marR="14071" defTabSz="460495">
              <a:lnSpc>
                <a:spcPct val="104700"/>
              </a:lnSpc>
              <a:spcBef>
                <a:spcPts val="575"/>
              </a:spcBef>
              <a:defRPr/>
            </a:pPr>
            <a:r>
              <a:rPr lang="en-US" sz="705" spc="-2">
                <a:solidFill>
                  <a:srgbClr val="505050"/>
                </a:solidFill>
                <a:latin typeface="Segoe UI Semilight"/>
                <a:cs typeface="Segoe UI"/>
              </a:rPr>
              <a:t>Classify &amp; label sensitive structured data in Azure SQL, SQL Server and other Azure repositories</a:t>
            </a:r>
            <a:endParaRPr sz="705">
              <a:solidFill>
                <a:srgbClr val="505050"/>
              </a:solidFill>
              <a:latin typeface="Segoe UI Semilight"/>
              <a:cs typeface="Segoe UI"/>
            </a:endParaRPr>
          </a:p>
        </p:txBody>
      </p:sp>
      <p:sp>
        <p:nvSpPr>
          <p:cNvPr id="43" name="object 43">
            <a:extLst>
              <a:ext uri="{FF2B5EF4-FFF2-40B4-BE49-F238E27FC236}">
                <a16:creationId xmlns:a16="http://schemas.microsoft.com/office/drawing/2014/main" id="{BC30C8B5-DC5D-46A2-865E-156DB47F2305}"/>
              </a:ext>
            </a:extLst>
          </p:cNvPr>
          <p:cNvSpPr txBox="1"/>
          <p:nvPr/>
        </p:nvSpPr>
        <p:spPr>
          <a:xfrm>
            <a:off x="6165163" y="1793745"/>
            <a:ext cx="2395547" cy="416825"/>
          </a:xfrm>
          <a:prstGeom prst="rect">
            <a:avLst/>
          </a:prstGeom>
          <a:noFill/>
        </p:spPr>
        <p:txBody>
          <a:bodyPr vert="horz" wrap="square" lIns="0" tIns="14712" rIns="0" bIns="0" rtlCol="0">
            <a:spAutoFit/>
          </a:bodyPr>
          <a:lstStyle/>
          <a:p>
            <a:pPr marL="6396" marR="2558" defTabSz="460495">
              <a:lnSpc>
                <a:spcPts val="887"/>
              </a:lnSpc>
              <a:spcBef>
                <a:spcPts val="116"/>
              </a:spcBef>
              <a:defRPr/>
            </a:pPr>
            <a:r>
              <a:rPr lang="en-US" sz="755" b="1" spc="13">
                <a:solidFill>
                  <a:srgbClr val="505050"/>
                </a:solidFill>
                <a:latin typeface="Segoe UI Semilight"/>
                <a:cs typeface="Segoe UI"/>
              </a:rPr>
              <a:t>OFFICE APPS</a:t>
            </a:r>
          </a:p>
          <a:p>
            <a:pPr marL="6396" marR="2558" defTabSz="460495">
              <a:lnSpc>
                <a:spcPts val="887"/>
              </a:lnSpc>
              <a:spcBef>
                <a:spcPts val="450"/>
              </a:spcBef>
              <a:defRPr/>
            </a:pPr>
            <a:r>
              <a:rPr lang="en-US" sz="705" spc="-8">
                <a:solidFill>
                  <a:srgbClr val="505050"/>
                </a:solidFill>
                <a:latin typeface="Segoe UI Semilight"/>
                <a:cs typeface="Segoe UI"/>
              </a:rPr>
              <a:t>Protect sensitive information while working in Excel, Word, PowerPoint, Outlook</a:t>
            </a:r>
          </a:p>
        </p:txBody>
      </p:sp>
      <p:sp>
        <p:nvSpPr>
          <p:cNvPr id="45" name="object 43">
            <a:extLst>
              <a:ext uri="{FF2B5EF4-FFF2-40B4-BE49-F238E27FC236}">
                <a16:creationId xmlns:a16="http://schemas.microsoft.com/office/drawing/2014/main" id="{1D1263E2-7FAC-4A9F-B035-A75C1554155B}"/>
              </a:ext>
            </a:extLst>
          </p:cNvPr>
          <p:cNvSpPr txBox="1"/>
          <p:nvPr/>
        </p:nvSpPr>
        <p:spPr>
          <a:xfrm>
            <a:off x="462660" y="1096126"/>
            <a:ext cx="2395547" cy="414260"/>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solidFill>
                <a:latin typeface="Segoe UI Semilight"/>
                <a:cs typeface="Segoe UI"/>
              </a:rPr>
              <a:t>AZURE</a:t>
            </a:r>
            <a:r>
              <a:rPr lang="en-US" sz="755" b="1" spc="-35">
                <a:solidFill>
                  <a:srgbClr val="505050"/>
                </a:solidFill>
                <a:latin typeface="Segoe UI Semilight"/>
                <a:cs typeface="Segoe UI"/>
              </a:rPr>
              <a:t> </a:t>
            </a:r>
            <a:r>
              <a:rPr lang="en-US" sz="755" b="1" spc="5">
                <a:solidFill>
                  <a:srgbClr val="505050"/>
                </a:solidFill>
                <a:latin typeface="Segoe UI Semilight"/>
                <a:cs typeface="Segoe UI"/>
              </a:rPr>
              <a:t>INFORMATION PROTECTION</a:t>
            </a:r>
            <a:endParaRPr lang="en-US" sz="755">
              <a:solidFill>
                <a:srgbClr val="505050"/>
              </a:solidFill>
              <a:latin typeface="Segoe UI Semilight"/>
              <a:cs typeface="Segoe UI"/>
            </a:endParaRPr>
          </a:p>
          <a:p>
            <a:pPr marL="16309" marR="19827" algn="r" defTabSz="460495">
              <a:lnSpc>
                <a:spcPct val="104700"/>
              </a:lnSpc>
              <a:spcBef>
                <a:spcPts val="450"/>
              </a:spcBef>
              <a:defRPr/>
            </a:pPr>
            <a:r>
              <a:rPr sz="705" spc="-8">
                <a:solidFill>
                  <a:srgbClr val="505050"/>
                </a:solidFill>
                <a:latin typeface="Segoe UI Semilight"/>
                <a:cs typeface="Segoe UI"/>
              </a:rPr>
              <a:t>Classify, </a:t>
            </a:r>
            <a:r>
              <a:rPr sz="705" spc="-5">
                <a:solidFill>
                  <a:srgbClr val="505050"/>
                </a:solidFill>
                <a:latin typeface="Segoe UI Semilight"/>
                <a:cs typeface="Segoe UI"/>
              </a:rPr>
              <a:t>label</a:t>
            </a:r>
            <a:r>
              <a:rPr lang="en-US" sz="705" spc="-5">
                <a:solidFill>
                  <a:srgbClr val="505050"/>
                </a:solidFill>
                <a:latin typeface="Segoe UI Semilight"/>
                <a:cs typeface="Segoe UI"/>
              </a:rPr>
              <a:t> &amp; protect files – beyond Office 365, including on-premises &amp; hybrid</a:t>
            </a:r>
            <a:endParaRPr sz="705">
              <a:solidFill>
                <a:srgbClr val="505050"/>
              </a:solidFill>
              <a:latin typeface="Segoe UI Semilight"/>
              <a:cs typeface="Segoe UI"/>
            </a:endParaRPr>
          </a:p>
        </p:txBody>
      </p:sp>
      <p:sp>
        <p:nvSpPr>
          <p:cNvPr id="48" name="object 43">
            <a:extLst>
              <a:ext uri="{FF2B5EF4-FFF2-40B4-BE49-F238E27FC236}">
                <a16:creationId xmlns:a16="http://schemas.microsoft.com/office/drawing/2014/main" id="{39AE16D5-E2D6-4098-A20F-F56EE865575C}"/>
              </a:ext>
            </a:extLst>
          </p:cNvPr>
          <p:cNvSpPr txBox="1"/>
          <p:nvPr/>
        </p:nvSpPr>
        <p:spPr>
          <a:xfrm>
            <a:off x="466111" y="2387685"/>
            <a:ext cx="2395547" cy="414260"/>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solidFill>
                <a:latin typeface="Segoe UI Semilight"/>
                <a:cs typeface="Segoe UI"/>
              </a:rPr>
              <a:t>OFFICE 365 DATA LOSS PREVENTION</a:t>
            </a:r>
            <a:endParaRPr lang="en-US" sz="755">
              <a:solidFill>
                <a:srgbClr val="505050"/>
              </a:solidFill>
              <a:latin typeface="Segoe UI Semilight"/>
              <a:cs typeface="Segoe UI"/>
            </a:endParaRPr>
          </a:p>
          <a:p>
            <a:pPr marL="16309" marR="19827" algn="r" defTabSz="460495">
              <a:lnSpc>
                <a:spcPct val="104700"/>
              </a:lnSpc>
              <a:spcBef>
                <a:spcPts val="450"/>
              </a:spcBef>
              <a:defRPr/>
            </a:pPr>
            <a:r>
              <a:rPr lang="en-US" sz="705" spc="-8">
                <a:solidFill>
                  <a:srgbClr val="505050"/>
                </a:solidFill>
                <a:latin typeface="Segoe UI Semilight"/>
                <a:cs typeface="Segoe UI"/>
              </a:rPr>
              <a:t>Prevent data loss across Exchange Online, SharePoint Online, OneDrive for Business</a:t>
            </a:r>
          </a:p>
        </p:txBody>
      </p:sp>
      <p:sp>
        <p:nvSpPr>
          <p:cNvPr id="49" name="object 43">
            <a:extLst>
              <a:ext uri="{FF2B5EF4-FFF2-40B4-BE49-F238E27FC236}">
                <a16:creationId xmlns:a16="http://schemas.microsoft.com/office/drawing/2014/main" id="{E4173736-C52E-4B5F-ADB3-547B1B961A17}"/>
              </a:ext>
            </a:extLst>
          </p:cNvPr>
          <p:cNvSpPr txBox="1"/>
          <p:nvPr/>
        </p:nvSpPr>
        <p:spPr>
          <a:xfrm>
            <a:off x="6165163" y="2517938"/>
            <a:ext cx="2395547" cy="300318"/>
          </a:xfrm>
          <a:prstGeom prst="rect">
            <a:avLst/>
          </a:prstGeom>
          <a:noFill/>
        </p:spPr>
        <p:txBody>
          <a:bodyPr vert="horz" wrap="square" lIns="0" tIns="14712" rIns="0" bIns="0" rtlCol="0">
            <a:spAutoFit/>
          </a:bodyPr>
          <a:lstStyle/>
          <a:p>
            <a:pPr marL="6396" marR="2558" defTabSz="460495">
              <a:lnSpc>
                <a:spcPts val="887"/>
              </a:lnSpc>
              <a:spcBef>
                <a:spcPts val="116"/>
              </a:spcBef>
              <a:defRPr/>
            </a:pPr>
            <a:r>
              <a:rPr lang="en-US" sz="755" b="1" spc="13">
                <a:solidFill>
                  <a:srgbClr val="505050"/>
                </a:solidFill>
                <a:latin typeface="Segoe UI Semilight"/>
                <a:cs typeface="Segoe UI"/>
              </a:rPr>
              <a:t>SHAREPOINT &amp; GROUPS</a:t>
            </a:r>
          </a:p>
          <a:p>
            <a:pPr marL="16309" marR="19827" defTabSz="460495">
              <a:lnSpc>
                <a:spcPct val="104700"/>
              </a:lnSpc>
              <a:spcBef>
                <a:spcPts val="450"/>
              </a:spcBef>
              <a:defRPr/>
            </a:pPr>
            <a:r>
              <a:rPr lang="en-US" sz="705" spc="-8">
                <a:solidFill>
                  <a:srgbClr val="505050"/>
                </a:solidFill>
                <a:latin typeface="Segoe UI Semilight"/>
                <a:cs typeface="Segoe UI"/>
              </a:rPr>
              <a:t>Protect files in libraries and lists</a:t>
            </a:r>
          </a:p>
        </p:txBody>
      </p:sp>
      <p:sp>
        <p:nvSpPr>
          <p:cNvPr id="52" name="object 43">
            <a:extLst>
              <a:ext uri="{FF2B5EF4-FFF2-40B4-BE49-F238E27FC236}">
                <a16:creationId xmlns:a16="http://schemas.microsoft.com/office/drawing/2014/main" id="{BEC9BE2D-5F0A-4D55-AAE8-DC0F06804668}"/>
              </a:ext>
            </a:extLst>
          </p:cNvPr>
          <p:cNvSpPr txBox="1"/>
          <p:nvPr/>
        </p:nvSpPr>
        <p:spPr>
          <a:xfrm>
            <a:off x="732599" y="4415478"/>
            <a:ext cx="2134167" cy="416825"/>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solidFill>
                <a:latin typeface="Segoe UI Semilight"/>
                <a:cs typeface="Segoe UI"/>
              </a:rPr>
              <a:t>OFFICE 365 ADVANCED DATA GOVERNANCE</a:t>
            </a:r>
          </a:p>
          <a:p>
            <a:pPr marL="6396" marR="2558" algn="r" defTabSz="460495">
              <a:lnSpc>
                <a:spcPts val="887"/>
              </a:lnSpc>
              <a:spcBef>
                <a:spcPts val="450"/>
              </a:spcBef>
              <a:defRPr/>
            </a:pPr>
            <a:r>
              <a:rPr lang="en-US" sz="705" spc="-8">
                <a:solidFill>
                  <a:srgbClr val="505050"/>
                </a:solidFill>
                <a:latin typeface="Segoe UI Semilight"/>
                <a:cs typeface="Segoe UI"/>
              </a:rPr>
              <a:t>Apply retention and deletion policies to sensitive and important data in Office 365</a:t>
            </a:r>
          </a:p>
        </p:txBody>
      </p:sp>
      <p:sp>
        <p:nvSpPr>
          <p:cNvPr id="54" name="object 43">
            <a:extLst>
              <a:ext uri="{FF2B5EF4-FFF2-40B4-BE49-F238E27FC236}">
                <a16:creationId xmlns:a16="http://schemas.microsoft.com/office/drawing/2014/main" id="{0C21EC0A-4A8D-4A6C-A190-B486D9CEA8C8}"/>
              </a:ext>
            </a:extLst>
          </p:cNvPr>
          <p:cNvSpPr txBox="1"/>
          <p:nvPr/>
        </p:nvSpPr>
        <p:spPr>
          <a:xfrm>
            <a:off x="6165163" y="4519072"/>
            <a:ext cx="2395547" cy="250113"/>
          </a:xfrm>
          <a:prstGeom prst="rect">
            <a:avLst/>
          </a:prstGeom>
          <a:noFill/>
        </p:spPr>
        <p:txBody>
          <a:bodyPr vert="horz" wrap="square" lIns="0" tIns="14712" rIns="0" bIns="0" rtlCol="0">
            <a:spAutoFit/>
          </a:bodyPr>
          <a:lstStyle/>
          <a:p>
            <a:pPr marL="6396" marR="2558" defTabSz="460495">
              <a:lnSpc>
                <a:spcPts val="887"/>
              </a:lnSpc>
              <a:spcBef>
                <a:spcPts val="116"/>
              </a:spcBef>
              <a:defRPr/>
            </a:pPr>
            <a:r>
              <a:rPr lang="en-US" sz="755" b="1" spc="13">
                <a:solidFill>
                  <a:srgbClr val="505050"/>
                </a:solidFill>
                <a:latin typeface="Segoe UI Semilight"/>
                <a:cs typeface="Segoe UI"/>
              </a:rPr>
              <a:t>ADOBE PDFs </a:t>
            </a:r>
          </a:p>
          <a:p>
            <a:pPr marL="6396" marR="2558" defTabSz="460495">
              <a:lnSpc>
                <a:spcPts val="887"/>
              </a:lnSpc>
              <a:spcBef>
                <a:spcPts val="116"/>
              </a:spcBef>
              <a:defRPr/>
            </a:pPr>
            <a:r>
              <a:rPr lang="en-US" sz="705" spc="-8">
                <a:solidFill>
                  <a:srgbClr val="505050"/>
                </a:solidFill>
                <a:latin typeface="Segoe UI Semilight"/>
                <a:cs typeface="Segoe UI"/>
              </a:rPr>
              <a:t>Natively view and protect PDFs on Adobe Acrobat Reader</a:t>
            </a:r>
          </a:p>
        </p:txBody>
      </p:sp>
      <p:sp>
        <p:nvSpPr>
          <p:cNvPr id="55" name="Title 1">
            <a:extLst>
              <a:ext uri="{FF2B5EF4-FFF2-40B4-BE49-F238E27FC236}">
                <a16:creationId xmlns:a16="http://schemas.microsoft.com/office/drawing/2014/main" id="{7B08C6F3-60C0-4824-A9E8-6AEA7BFB4962}"/>
              </a:ext>
            </a:extLst>
          </p:cNvPr>
          <p:cNvSpPr txBox="1">
            <a:spLocks/>
          </p:cNvSpPr>
          <p:nvPr/>
        </p:nvSpPr>
        <p:spPr>
          <a:xfrm>
            <a:off x="336160" y="250750"/>
            <a:ext cx="8471681" cy="413216"/>
          </a:xfrm>
          <a:prstGeom prst="rect">
            <a:avLst/>
          </a:prstGeom>
          <a:noFill/>
          <a:ln>
            <a:noFill/>
          </a:ln>
        </p:spPr>
        <p:txBody>
          <a:bodyPr vert="horz" wrap="square" lIns="0" tIns="67232" rIns="0" bIns="6723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685644">
              <a:spcBef>
                <a:spcPct val="0"/>
              </a:spcBef>
              <a:defRPr/>
            </a:pPr>
            <a:r>
              <a:rPr lang="en-US" sz="2700" b="1" kern="1200" cap="none" spc="-75">
                <a:ln w="3175">
                  <a:noFill/>
                </a:ln>
                <a:gradFill>
                  <a:gsLst>
                    <a:gs pos="1250">
                      <a:srgbClr val="505050"/>
                    </a:gs>
                    <a:gs pos="100000">
                      <a:srgbClr val="505050"/>
                    </a:gs>
                  </a:gsLst>
                  <a:lin ang="5400000" scaled="0"/>
                </a:gradFill>
                <a:latin typeface="Segoe UI Light"/>
                <a:cs typeface="Segoe UI" pitchFamily="34" charset="0"/>
              </a:rPr>
              <a:t>Comprehensive</a:t>
            </a:r>
            <a:r>
              <a:rPr lang="en-US" sz="2700" kern="1200" cap="none" spc="-75">
                <a:ln w="3175">
                  <a:noFill/>
                </a:ln>
                <a:gradFill>
                  <a:gsLst>
                    <a:gs pos="1250">
                      <a:srgbClr val="505050"/>
                    </a:gs>
                    <a:gs pos="100000">
                      <a:srgbClr val="505050"/>
                    </a:gs>
                  </a:gsLst>
                  <a:lin ang="5400000" scaled="0"/>
                </a:gradFill>
                <a:latin typeface="Segoe UI Light"/>
                <a:cs typeface="Segoe UI" pitchFamily="34" charset="0"/>
              </a:rPr>
              <a:t> set of capabilities</a:t>
            </a:r>
          </a:p>
        </p:txBody>
      </p:sp>
      <p:sp>
        <p:nvSpPr>
          <p:cNvPr id="57" name="object 43">
            <a:extLst>
              <a:ext uri="{FF2B5EF4-FFF2-40B4-BE49-F238E27FC236}">
                <a16:creationId xmlns:a16="http://schemas.microsoft.com/office/drawing/2014/main" id="{A889D3AE-1375-426A-B3B0-47F8AB49686D}"/>
              </a:ext>
            </a:extLst>
          </p:cNvPr>
          <p:cNvSpPr txBox="1"/>
          <p:nvPr/>
        </p:nvSpPr>
        <p:spPr>
          <a:xfrm>
            <a:off x="536849" y="3797094"/>
            <a:ext cx="2329916" cy="414260"/>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solidFill>
                <a:latin typeface="Segoe UI Semilight"/>
                <a:cs typeface="Segoe UI"/>
              </a:rPr>
              <a:t>WINDOWS INFORMATION PROTECTION</a:t>
            </a:r>
            <a:endParaRPr lang="en-US" sz="755">
              <a:solidFill>
                <a:srgbClr val="505050"/>
              </a:solidFill>
              <a:latin typeface="Segoe UI Semilight"/>
              <a:cs typeface="Segoe UI"/>
            </a:endParaRPr>
          </a:p>
          <a:p>
            <a:pPr marL="16309" marR="19827" algn="r" defTabSz="460495">
              <a:lnSpc>
                <a:spcPct val="104700"/>
              </a:lnSpc>
              <a:spcBef>
                <a:spcPts val="450"/>
              </a:spcBef>
              <a:defRPr/>
            </a:pPr>
            <a:r>
              <a:rPr lang="en-US" sz="705" spc="-8">
                <a:solidFill>
                  <a:srgbClr val="505050"/>
                </a:solidFill>
                <a:latin typeface="Segoe UI Semilight"/>
                <a:cs typeface="Segoe UI"/>
              </a:rPr>
              <a:t>Separate personal vs. work data on Windows 10 devices, prevent work data from traveling to non-work locations</a:t>
            </a:r>
            <a:endParaRPr sz="705">
              <a:solidFill>
                <a:srgbClr val="505050"/>
              </a:solidFill>
              <a:latin typeface="Segoe UI Semilight"/>
              <a:cs typeface="Segoe UI"/>
            </a:endParaRPr>
          </a:p>
        </p:txBody>
      </p:sp>
      <p:sp>
        <p:nvSpPr>
          <p:cNvPr id="58" name="object 48">
            <a:extLst>
              <a:ext uri="{FF2B5EF4-FFF2-40B4-BE49-F238E27FC236}">
                <a16:creationId xmlns:a16="http://schemas.microsoft.com/office/drawing/2014/main" id="{890939E7-943A-4EAE-AEEC-32880728BBAE}"/>
              </a:ext>
            </a:extLst>
          </p:cNvPr>
          <p:cNvSpPr txBox="1"/>
          <p:nvPr/>
        </p:nvSpPr>
        <p:spPr>
          <a:xfrm>
            <a:off x="821291" y="3104008"/>
            <a:ext cx="2045474" cy="427408"/>
          </a:xfrm>
          <a:prstGeom prst="rect">
            <a:avLst/>
          </a:prstGeom>
          <a:noFill/>
        </p:spPr>
        <p:txBody>
          <a:bodyPr vert="horz" wrap="square" lIns="0" tIns="15032" rIns="0" bIns="0" rtlCol="0">
            <a:spAutoFit/>
          </a:bodyPr>
          <a:lstStyle/>
          <a:p>
            <a:pPr marL="6396" marR="2558" indent="319" algn="r" defTabSz="460495">
              <a:lnSpc>
                <a:spcPts val="881"/>
              </a:lnSpc>
              <a:spcBef>
                <a:spcPts val="119"/>
              </a:spcBef>
              <a:defRPr/>
            </a:pPr>
            <a:r>
              <a:rPr lang="en-US" sz="1133" b="1" spc="8" baseline="1851">
                <a:solidFill>
                  <a:srgbClr val="505050"/>
                </a:solidFill>
                <a:latin typeface="Segoe UI Semilight"/>
                <a:cs typeface="Segoe UI"/>
              </a:rPr>
              <a:t>OFFICE 365</a:t>
            </a:r>
            <a:r>
              <a:rPr lang="en-US" sz="1133" b="1" spc="8">
                <a:solidFill>
                  <a:srgbClr val="505050"/>
                </a:solidFill>
                <a:latin typeface="Segoe UI Semilight"/>
                <a:cs typeface="Segoe UI"/>
              </a:rPr>
              <a:t> </a:t>
            </a:r>
            <a:r>
              <a:rPr lang="en-US" sz="1133" b="1" spc="8" baseline="1851">
                <a:solidFill>
                  <a:srgbClr val="505050"/>
                </a:solidFill>
                <a:latin typeface="Segoe UI Semilight"/>
                <a:cs typeface="Segoe UI"/>
              </a:rPr>
              <a:t>MESSAGE ENCRYPTION</a:t>
            </a:r>
            <a:endParaRPr lang="en-US" sz="755">
              <a:solidFill>
                <a:srgbClr val="505050"/>
              </a:solidFill>
              <a:latin typeface="Segoe UI Semilight"/>
              <a:cs typeface="Segoe UI"/>
            </a:endParaRPr>
          </a:p>
          <a:p>
            <a:pPr marL="14390" marR="14071" algn="r" defTabSz="460495">
              <a:lnSpc>
                <a:spcPct val="104700"/>
              </a:lnSpc>
              <a:spcBef>
                <a:spcPts val="575"/>
              </a:spcBef>
              <a:defRPr/>
            </a:pPr>
            <a:r>
              <a:rPr lang="en-US" sz="705" spc="-2">
                <a:solidFill>
                  <a:srgbClr val="505050"/>
                </a:solidFill>
                <a:latin typeface="Segoe UI Semilight"/>
                <a:cs typeface="Segoe UI"/>
              </a:rPr>
              <a:t>Send encrypted emails in Office 365 to anyone  inside or outside of the company</a:t>
            </a:r>
            <a:endParaRPr sz="705">
              <a:solidFill>
                <a:srgbClr val="505050"/>
              </a:solidFill>
              <a:latin typeface="Segoe UI Semilight"/>
              <a:cs typeface="Segoe UI"/>
            </a:endParaRPr>
          </a:p>
        </p:txBody>
      </p:sp>
      <p:sp>
        <p:nvSpPr>
          <p:cNvPr id="59" name="object 48">
            <a:extLst>
              <a:ext uri="{FF2B5EF4-FFF2-40B4-BE49-F238E27FC236}">
                <a16:creationId xmlns:a16="http://schemas.microsoft.com/office/drawing/2014/main" id="{E5A04A62-B868-4D7F-AEBF-FA83AA62BBA3}"/>
              </a:ext>
            </a:extLst>
          </p:cNvPr>
          <p:cNvSpPr txBox="1"/>
          <p:nvPr/>
        </p:nvSpPr>
        <p:spPr>
          <a:xfrm>
            <a:off x="6173798" y="1059855"/>
            <a:ext cx="2549676" cy="427408"/>
          </a:xfrm>
          <a:prstGeom prst="rect">
            <a:avLst/>
          </a:prstGeom>
          <a:noFill/>
        </p:spPr>
        <p:txBody>
          <a:bodyPr vert="horz" wrap="square" lIns="0" tIns="15032" rIns="0" bIns="0" rtlCol="0">
            <a:spAutoFit/>
          </a:bodyPr>
          <a:lstStyle/>
          <a:p>
            <a:pPr marL="6396" marR="2558" indent="319" defTabSz="460495">
              <a:lnSpc>
                <a:spcPts val="881"/>
              </a:lnSpc>
              <a:spcBef>
                <a:spcPts val="119"/>
              </a:spcBef>
              <a:defRPr/>
            </a:pPr>
            <a:r>
              <a:rPr lang="en-US" sz="1133" b="1" spc="8" baseline="1851">
                <a:solidFill>
                  <a:srgbClr val="505050"/>
                </a:solidFill>
                <a:latin typeface="Segoe UI Semilight"/>
                <a:cs typeface="Segoe UI"/>
              </a:rPr>
              <a:t>CONDITIONAL ACCESS</a:t>
            </a:r>
            <a:endParaRPr lang="en-US" sz="755">
              <a:solidFill>
                <a:srgbClr val="505050"/>
              </a:solidFill>
              <a:latin typeface="Segoe UI Semilight"/>
              <a:cs typeface="Segoe UI"/>
            </a:endParaRPr>
          </a:p>
          <a:p>
            <a:pPr marL="14390" marR="14071" defTabSz="460495">
              <a:lnSpc>
                <a:spcPct val="104700"/>
              </a:lnSpc>
              <a:spcBef>
                <a:spcPts val="575"/>
              </a:spcBef>
              <a:defRPr/>
            </a:pPr>
            <a:r>
              <a:rPr lang="en-US" sz="705" spc="-2">
                <a:solidFill>
                  <a:srgbClr val="505050"/>
                </a:solidFill>
                <a:latin typeface="Segoe UI Semilight"/>
                <a:cs typeface="Segoe UI"/>
              </a:rPr>
              <a:t>Control access to files based on policy, such as identity, machine configuration, geo location</a:t>
            </a:r>
            <a:endParaRPr sz="705">
              <a:solidFill>
                <a:srgbClr val="505050"/>
              </a:solidFill>
              <a:latin typeface="Segoe UI Semilight"/>
              <a:cs typeface="Segoe UI"/>
            </a:endParaRPr>
          </a:p>
        </p:txBody>
      </p:sp>
      <p:sp>
        <p:nvSpPr>
          <p:cNvPr id="60" name="Rectangle 59">
            <a:extLst>
              <a:ext uri="{FF2B5EF4-FFF2-40B4-BE49-F238E27FC236}">
                <a16:creationId xmlns:a16="http://schemas.microsoft.com/office/drawing/2014/main" id="{8E2E9D73-43E6-4C6D-B772-FA3E20693B76}"/>
              </a:ext>
            </a:extLst>
          </p:cNvPr>
          <p:cNvSpPr/>
          <p:nvPr/>
        </p:nvSpPr>
        <p:spPr>
          <a:xfrm>
            <a:off x="3155576" y="3221455"/>
            <a:ext cx="2651521" cy="328751"/>
          </a:xfrm>
          <a:prstGeom prst="rect">
            <a:avLst/>
          </a:prstGeom>
        </p:spPr>
        <p:txBody>
          <a:bodyPr wrap="square">
            <a:noAutofit/>
          </a:bodyPr>
          <a:lstStyle/>
          <a:p>
            <a:pPr algn="ctr" defTabSz="685406">
              <a:lnSpc>
                <a:spcPct val="90000"/>
              </a:lnSpc>
              <a:defRPr/>
            </a:pPr>
            <a:r>
              <a:rPr lang="en-US" sz="882" kern="0" spc="89">
                <a:solidFill>
                  <a:srgbClr val="505050">
                    <a:lumMod val="60000"/>
                    <a:lumOff val="40000"/>
                  </a:srgbClr>
                </a:solidFill>
                <a:latin typeface="Segoe UI"/>
                <a:ea typeface="ＭＳ Ｐゴシック" charset="0"/>
                <a:cs typeface="Segoe UI Semibold" panose="020B0702040204020203" pitchFamily="34" charset="0"/>
              </a:rPr>
              <a:t>Discover | Classify | Protect | Monitor</a:t>
            </a:r>
          </a:p>
        </p:txBody>
      </p:sp>
      <p:sp>
        <p:nvSpPr>
          <p:cNvPr id="30" name="object 43">
            <a:extLst>
              <a:ext uri="{FF2B5EF4-FFF2-40B4-BE49-F238E27FC236}">
                <a16:creationId xmlns:a16="http://schemas.microsoft.com/office/drawing/2014/main" id="{4EB17314-48C9-44C7-A470-FC470693C108}"/>
              </a:ext>
            </a:extLst>
          </p:cNvPr>
          <p:cNvSpPr txBox="1"/>
          <p:nvPr/>
        </p:nvSpPr>
        <p:spPr>
          <a:xfrm>
            <a:off x="6165163" y="3883615"/>
            <a:ext cx="2395547" cy="250113"/>
          </a:xfrm>
          <a:prstGeom prst="rect">
            <a:avLst/>
          </a:prstGeom>
          <a:noFill/>
        </p:spPr>
        <p:txBody>
          <a:bodyPr vert="horz" wrap="square" lIns="0" tIns="14712" rIns="0" bIns="0" rtlCol="0">
            <a:spAutoFit/>
          </a:bodyPr>
          <a:lstStyle/>
          <a:p>
            <a:pPr marL="6396" marR="2558" defTabSz="460495">
              <a:lnSpc>
                <a:spcPts val="887"/>
              </a:lnSpc>
              <a:spcBef>
                <a:spcPts val="116"/>
              </a:spcBef>
              <a:defRPr/>
            </a:pPr>
            <a:r>
              <a:rPr lang="en-US" sz="755" b="1" spc="13">
                <a:solidFill>
                  <a:srgbClr val="505050"/>
                </a:solidFill>
                <a:latin typeface="Segoe UI Semilight"/>
                <a:cs typeface="Segoe UI"/>
              </a:rPr>
              <a:t>SDK FOR PARTNER ECOSYSTEM &amp; ISVs</a:t>
            </a:r>
          </a:p>
          <a:p>
            <a:pPr marL="6396" marR="2558" defTabSz="460495">
              <a:lnSpc>
                <a:spcPts val="887"/>
              </a:lnSpc>
              <a:spcBef>
                <a:spcPts val="116"/>
              </a:spcBef>
              <a:defRPr/>
            </a:pPr>
            <a:r>
              <a:rPr lang="en-US" sz="705" spc="-8">
                <a:solidFill>
                  <a:srgbClr val="505050"/>
                </a:solidFill>
                <a:latin typeface="Segoe UI Semilight"/>
                <a:cs typeface="Segoe UI"/>
              </a:rPr>
              <a:t>Enable ISVs to consume labels, apply protection</a:t>
            </a:r>
          </a:p>
        </p:txBody>
      </p:sp>
    </p:spTree>
    <p:extLst>
      <p:ext uri="{BB962C8B-B14F-4D97-AF65-F5344CB8AC3E}">
        <p14:creationId xmlns:p14="http://schemas.microsoft.com/office/powerpoint/2010/main" val="12709303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0-#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1+#ppt_w/2"/>
                                          </p:val>
                                        </p:tav>
                                        <p:tav tm="100000">
                                          <p:val>
                                            <p:strVal val="#ppt_x"/>
                                          </p:val>
                                        </p:tav>
                                      </p:tavLst>
                                    </p:anim>
                                    <p:anim calcmode="lin" valueType="num">
                                      <p:cBhvr additive="base">
                                        <p:cTn id="27" dur="500" fill="hold"/>
                                        <p:tgtEl>
                                          <p:spTgt spid="4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1+#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1+#ppt_w/2"/>
                                          </p:val>
                                        </p:tav>
                                        <p:tav tm="100000">
                                          <p:val>
                                            <p:strVal val="#ppt_x"/>
                                          </p:val>
                                        </p:tav>
                                      </p:tavLst>
                                    </p:anim>
                                    <p:anim calcmode="lin" valueType="num">
                                      <p:cBhvr additive="base">
                                        <p:cTn id="37" dur="500" fill="hold"/>
                                        <p:tgtEl>
                                          <p:spTgt spid="43"/>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fill="hold"/>
                                        <p:tgtEl>
                                          <p:spTgt spid="52"/>
                                        </p:tgtEl>
                                        <p:attrNameLst>
                                          <p:attrName>ppt_x</p:attrName>
                                        </p:attrNameLst>
                                      </p:cBhvr>
                                      <p:tavLst>
                                        <p:tav tm="0">
                                          <p:val>
                                            <p:strVal val="1+#ppt_w/2"/>
                                          </p:val>
                                        </p:tav>
                                        <p:tav tm="100000">
                                          <p:val>
                                            <p:strVal val="#ppt_x"/>
                                          </p:val>
                                        </p:tav>
                                      </p:tavLst>
                                    </p:anim>
                                    <p:anim calcmode="lin" valueType="num">
                                      <p:cBhvr additive="base">
                                        <p:cTn id="42" dur="500" fill="hold"/>
                                        <p:tgtEl>
                                          <p:spTgt spid="52"/>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500" fill="hold"/>
                                        <p:tgtEl>
                                          <p:spTgt spid="54"/>
                                        </p:tgtEl>
                                        <p:attrNameLst>
                                          <p:attrName>ppt_x</p:attrName>
                                        </p:attrNameLst>
                                      </p:cBhvr>
                                      <p:tavLst>
                                        <p:tav tm="0">
                                          <p:val>
                                            <p:strVal val="1+#ppt_w/2"/>
                                          </p:val>
                                        </p:tav>
                                        <p:tav tm="100000">
                                          <p:val>
                                            <p:strVal val="#ppt_x"/>
                                          </p:val>
                                        </p:tav>
                                      </p:tavLst>
                                    </p:anim>
                                    <p:anim calcmode="lin" valueType="num">
                                      <p:cBhvr additive="base">
                                        <p:cTn id="47" dur="500" fill="hold"/>
                                        <p:tgtEl>
                                          <p:spTgt spid="54"/>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0-#ppt_w/2"/>
                                          </p:val>
                                        </p:tav>
                                        <p:tav tm="100000">
                                          <p:val>
                                            <p:strVal val="#ppt_x"/>
                                          </p:val>
                                        </p:tav>
                                      </p:tavLst>
                                    </p:anim>
                                    <p:anim calcmode="lin" valueType="num">
                                      <p:cBhvr additive="base">
                                        <p:cTn id="52" dur="500" fill="hold"/>
                                        <p:tgtEl>
                                          <p:spTgt spid="57"/>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grpId="0" nodeType="after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fill="hold"/>
                                        <p:tgtEl>
                                          <p:spTgt spid="58"/>
                                        </p:tgtEl>
                                        <p:attrNameLst>
                                          <p:attrName>ppt_x</p:attrName>
                                        </p:attrNameLst>
                                      </p:cBhvr>
                                      <p:tavLst>
                                        <p:tav tm="0">
                                          <p:val>
                                            <p:strVal val="0-#ppt_w/2"/>
                                          </p:val>
                                        </p:tav>
                                        <p:tav tm="100000">
                                          <p:val>
                                            <p:strVal val="#ppt_x"/>
                                          </p:val>
                                        </p:tav>
                                      </p:tavLst>
                                    </p:anim>
                                    <p:anim calcmode="lin" valueType="num">
                                      <p:cBhvr additive="base">
                                        <p:cTn id="57" dur="500" fill="hold"/>
                                        <p:tgtEl>
                                          <p:spTgt spid="58"/>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8"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500" fill="hold"/>
                                        <p:tgtEl>
                                          <p:spTgt spid="59"/>
                                        </p:tgtEl>
                                        <p:attrNameLst>
                                          <p:attrName>ppt_x</p:attrName>
                                        </p:attrNameLst>
                                      </p:cBhvr>
                                      <p:tavLst>
                                        <p:tav tm="0">
                                          <p:val>
                                            <p:strVal val="0-#ppt_w/2"/>
                                          </p:val>
                                        </p:tav>
                                        <p:tav tm="100000">
                                          <p:val>
                                            <p:strVal val="#ppt_x"/>
                                          </p:val>
                                        </p:tav>
                                      </p:tavLst>
                                    </p:anim>
                                    <p:anim calcmode="lin" valueType="num">
                                      <p:cBhvr additive="base">
                                        <p:cTn id="62" dur="500" fill="hold"/>
                                        <p:tgtEl>
                                          <p:spTgt spid="59"/>
                                        </p:tgtEl>
                                        <p:attrNameLst>
                                          <p:attrName>ppt_y</p:attrName>
                                        </p:attrNameLst>
                                      </p:cBhvr>
                                      <p:tavLst>
                                        <p:tav tm="0">
                                          <p:val>
                                            <p:strVal val="#ppt_y"/>
                                          </p:val>
                                        </p:tav>
                                        <p:tav tm="100000">
                                          <p:val>
                                            <p:strVal val="#ppt_y"/>
                                          </p:val>
                                        </p:tav>
                                      </p:tavLst>
                                    </p:anim>
                                  </p:childTnLst>
                                </p:cTn>
                              </p:par>
                            </p:childTnLst>
                          </p:cTn>
                        </p:par>
                        <p:par>
                          <p:cTn id="63" fill="hold">
                            <p:stCondLst>
                              <p:cond delay="6000"/>
                            </p:stCondLst>
                            <p:childTnLst>
                              <p:par>
                                <p:cTn id="64" presetID="2" presetClass="entr" presetSubtype="2"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1+#ppt_w/2"/>
                                          </p:val>
                                        </p:tav>
                                        <p:tav tm="100000">
                                          <p:val>
                                            <p:strVal val="#ppt_x"/>
                                          </p:val>
                                        </p:tav>
                                      </p:tavLst>
                                    </p:anim>
                                    <p:anim calcmode="lin" valueType="num">
                                      <p:cBhvr additive="base">
                                        <p:cTn id="6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P spid="41" grpId="0"/>
      <p:bldP spid="43" grpId="0"/>
      <p:bldP spid="45" grpId="0"/>
      <p:bldP spid="48" grpId="0"/>
      <p:bldP spid="49" grpId="0"/>
      <p:bldP spid="52" grpId="0"/>
      <p:bldP spid="54" grpId="0"/>
      <p:bldP spid="57" grpId="0"/>
      <p:bldP spid="58" grpId="0"/>
      <p:bldP spid="5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42E5E376-DD74-4715-8173-0AB6FDF7BE3E}"/>
              </a:ext>
            </a:extLst>
          </p:cNvPr>
          <p:cNvSpPr/>
          <p:nvPr/>
        </p:nvSpPr>
        <p:spPr bwMode="auto">
          <a:xfrm>
            <a:off x="485479" y="1329723"/>
            <a:ext cx="6103281" cy="3079717"/>
          </a:xfrm>
          <a:prstGeom prst="rect">
            <a:avLst/>
          </a:prstGeom>
          <a:solidFill>
            <a:schemeClr val="bg1"/>
          </a:solidFill>
          <a:ln>
            <a:solidFill>
              <a:schemeClr val="accent1"/>
            </a:solid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80B71F20-0C6A-4CDC-8838-833B78091643}"/>
              </a:ext>
            </a:extLst>
          </p:cNvPr>
          <p:cNvSpPr txBox="1"/>
          <p:nvPr/>
        </p:nvSpPr>
        <p:spPr>
          <a:xfrm>
            <a:off x="691952" y="3199398"/>
            <a:ext cx="1703630" cy="502319"/>
          </a:xfrm>
          <a:prstGeom prst="rect">
            <a:avLst/>
          </a:prstGeom>
          <a:noFill/>
        </p:spPr>
        <p:txBody>
          <a:bodyPr wrap="square" lIns="67232" tIns="107570" rIns="67232" bIns="107570" rtlCol="0">
            <a:spAutoFit/>
          </a:bodyPr>
          <a:lstStyle/>
          <a:p>
            <a:pPr algn="ctr" defTabSz="685775">
              <a:lnSpc>
                <a:spcPct val="90000"/>
              </a:lnSpc>
              <a:spcAft>
                <a:spcPts val="441"/>
              </a:spcAft>
              <a:defRPr/>
            </a:pPr>
            <a:r>
              <a:rPr lang="en-US" sz="1029">
                <a:solidFill>
                  <a:srgbClr val="505050"/>
                </a:solidFill>
                <a:latin typeface="Segoe UI"/>
              </a:rPr>
              <a:t>Scan &amp; detect sensitive data based on policy</a:t>
            </a:r>
          </a:p>
        </p:txBody>
      </p:sp>
      <p:grpSp>
        <p:nvGrpSpPr>
          <p:cNvPr id="39" name="Group 38">
            <a:extLst>
              <a:ext uri="{FF2B5EF4-FFF2-40B4-BE49-F238E27FC236}">
                <a16:creationId xmlns:a16="http://schemas.microsoft.com/office/drawing/2014/main" id="{ECF5DAC6-41EE-4224-99B9-1FB1FACC308F}"/>
              </a:ext>
            </a:extLst>
          </p:cNvPr>
          <p:cNvGrpSpPr/>
          <p:nvPr/>
        </p:nvGrpSpPr>
        <p:grpSpPr>
          <a:xfrm>
            <a:off x="1228069" y="1982223"/>
            <a:ext cx="437944" cy="580156"/>
            <a:chOff x="7063209" y="2163774"/>
            <a:chExt cx="658103" cy="834116"/>
          </a:xfrm>
        </p:grpSpPr>
        <p:sp>
          <p:nvSpPr>
            <p:cNvPr id="40" name="Freeform 29">
              <a:extLst>
                <a:ext uri="{FF2B5EF4-FFF2-40B4-BE49-F238E27FC236}">
                  <a16:creationId xmlns:a16="http://schemas.microsoft.com/office/drawing/2014/main" id="{6548F709-9D01-45CC-9FD9-13CA14F28CE9}"/>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41" name="Freeform 30">
              <a:extLst>
                <a:ext uri="{FF2B5EF4-FFF2-40B4-BE49-F238E27FC236}">
                  <a16:creationId xmlns:a16="http://schemas.microsoft.com/office/drawing/2014/main" id="{7C805750-B0BA-4DC8-B345-BE1824EED4CD}"/>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45" name="Rectangle 31">
              <a:extLst>
                <a:ext uri="{FF2B5EF4-FFF2-40B4-BE49-F238E27FC236}">
                  <a16:creationId xmlns:a16="http://schemas.microsoft.com/office/drawing/2014/main" id="{65032E0B-C9DB-4243-83A4-6BE672E2C7E5}"/>
                </a:ext>
              </a:extLst>
            </p:cNvPr>
            <p:cNvSpPr>
              <a:spLocks noChangeArrowheads="1"/>
            </p:cNvSpPr>
            <p:nvPr/>
          </p:nvSpPr>
          <p:spPr bwMode="auto">
            <a:xfrm>
              <a:off x="7155849" y="2376905"/>
              <a:ext cx="102229" cy="24379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46" name="Rectangle 32">
              <a:extLst>
                <a:ext uri="{FF2B5EF4-FFF2-40B4-BE49-F238E27FC236}">
                  <a16:creationId xmlns:a16="http://schemas.microsoft.com/office/drawing/2014/main" id="{A034E751-ABF1-49CA-8FE8-83E09F7BBB5C}"/>
                </a:ext>
              </a:extLst>
            </p:cNvPr>
            <p:cNvSpPr>
              <a:spLocks noChangeArrowheads="1"/>
            </p:cNvSpPr>
            <p:nvPr/>
          </p:nvSpPr>
          <p:spPr bwMode="auto">
            <a:xfrm>
              <a:off x="7312388" y="2448970"/>
              <a:ext cx="76671" cy="171731"/>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48" name="Rectangle 33">
              <a:extLst>
                <a:ext uri="{FF2B5EF4-FFF2-40B4-BE49-F238E27FC236}">
                  <a16:creationId xmlns:a16="http://schemas.microsoft.com/office/drawing/2014/main" id="{BB3F99DA-2FCC-499A-B49B-4DC59860F7FB}"/>
                </a:ext>
              </a:extLst>
            </p:cNvPr>
            <p:cNvSpPr>
              <a:spLocks noChangeArrowheads="1"/>
            </p:cNvSpPr>
            <p:nvPr/>
          </p:nvSpPr>
          <p:spPr bwMode="auto">
            <a:xfrm>
              <a:off x="7441772" y="2501103"/>
              <a:ext cx="65491" cy="119599"/>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52" name="Freeform 34">
              <a:extLst>
                <a:ext uri="{FF2B5EF4-FFF2-40B4-BE49-F238E27FC236}">
                  <a16:creationId xmlns:a16="http://schemas.microsoft.com/office/drawing/2014/main" id="{89C01E5F-CB6C-4264-8DB2-C6EFAA393924}"/>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53" name="Line 35">
              <a:extLst>
                <a:ext uri="{FF2B5EF4-FFF2-40B4-BE49-F238E27FC236}">
                  <a16:creationId xmlns:a16="http://schemas.microsoft.com/office/drawing/2014/main" id="{3A99CF98-DBFF-4737-94CB-D56FBF266FD4}"/>
                </a:ext>
              </a:extLst>
            </p:cNvPr>
            <p:cNvSpPr>
              <a:spLocks noChangeShapeType="1"/>
            </p:cNvSpPr>
            <p:nvPr/>
          </p:nvSpPr>
          <p:spPr bwMode="auto">
            <a:xfrm flipH="1">
              <a:off x="715584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54" name="Line 36">
              <a:extLst>
                <a:ext uri="{FF2B5EF4-FFF2-40B4-BE49-F238E27FC236}">
                  <a16:creationId xmlns:a16="http://schemas.microsoft.com/office/drawing/2014/main" id="{8915A556-3B95-4051-8DBE-F687219F8A4D}"/>
                </a:ext>
              </a:extLst>
            </p:cNvPr>
            <p:cNvSpPr>
              <a:spLocks noChangeShapeType="1"/>
            </p:cNvSpPr>
            <p:nvPr/>
          </p:nvSpPr>
          <p:spPr bwMode="auto">
            <a:xfrm flipH="1">
              <a:off x="7155849" y="2800098"/>
              <a:ext cx="132579"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58" name="Line 37">
              <a:extLst>
                <a:ext uri="{FF2B5EF4-FFF2-40B4-BE49-F238E27FC236}">
                  <a16:creationId xmlns:a16="http://schemas.microsoft.com/office/drawing/2014/main" id="{6C8000CC-8DB2-47E9-AAC2-9237DC52E2BC}"/>
                </a:ext>
              </a:extLst>
            </p:cNvPr>
            <p:cNvSpPr>
              <a:spLocks noChangeShapeType="1"/>
            </p:cNvSpPr>
            <p:nvPr/>
          </p:nvSpPr>
          <p:spPr bwMode="auto">
            <a:xfrm flipH="1">
              <a:off x="715584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3" name="Line 38">
              <a:extLst>
                <a:ext uri="{FF2B5EF4-FFF2-40B4-BE49-F238E27FC236}">
                  <a16:creationId xmlns:a16="http://schemas.microsoft.com/office/drawing/2014/main" id="{C7B67660-B0FC-4443-A379-CD9A71D02615}"/>
                </a:ext>
              </a:extLst>
            </p:cNvPr>
            <p:cNvSpPr>
              <a:spLocks noChangeShapeType="1"/>
            </p:cNvSpPr>
            <p:nvPr/>
          </p:nvSpPr>
          <p:spPr bwMode="auto">
            <a:xfrm flipH="1">
              <a:off x="744975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4" name="Line 39">
              <a:extLst>
                <a:ext uri="{FF2B5EF4-FFF2-40B4-BE49-F238E27FC236}">
                  <a16:creationId xmlns:a16="http://schemas.microsoft.com/office/drawing/2014/main" id="{3F4CFC7A-2D74-45D4-9C4C-AA4C773719ED}"/>
                </a:ext>
              </a:extLst>
            </p:cNvPr>
            <p:cNvSpPr>
              <a:spLocks noChangeShapeType="1"/>
            </p:cNvSpPr>
            <p:nvPr/>
          </p:nvSpPr>
          <p:spPr bwMode="auto">
            <a:xfrm flipH="1">
              <a:off x="7449759" y="2800098"/>
              <a:ext cx="134177"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5" name="Line 40">
              <a:extLst>
                <a:ext uri="{FF2B5EF4-FFF2-40B4-BE49-F238E27FC236}">
                  <a16:creationId xmlns:a16="http://schemas.microsoft.com/office/drawing/2014/main" id="{9F55146A-A637-42C4-85AE-FFB86C8E81B1}"/>
                </a:ext>
              </a:extLst>
            </p:cNvPr>
            <p:cNvSpPr>
              <a:spLocks noChangeShapeType="1"/>
            </p:cNvSpPr>
            <p:nvPr/>
          </p:nvSpPr>
          <p:spPr bwMode="auto">
            <a:xfrm flipH="1">
              <a:off x="744975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sp>
        <p:nvSpPr>
          <p:cNvPr id="66" name="Oval 65">
            <a:extLst>
              <a:ext uri="{FF2B5EF4-FFF2-40B4-BE49-F238E27FC236}">
                <a16:creationId xmlns:a16="http://schemas.microsoft.com/office/drawing/2014/main" id="{34531CC3-60A3-41BB-83D3-B0A6FCB8B6F8}"/>
              </a:ext>
            </a:extLst>
          </p:cNvPr>
          <p:cNvSpPr/>
          <p:nvPr/>
        </p:nvSpPr>
        <p:spPr bwMode="auto">
          <a:xfrm>
            <a:off x="1527412" y="2258535"/>
            <a:ext cx="431099" cy="473876"/>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12D2F0E9-98D6-48AF-8EE4-5A28FB33FFD4}"/>
              </a:ext>
            </a:extLst>
          </p:cNvPr>
          <p:cNvGrpSpPr/>
          <p:nvPr/>
        </p:nvGrpSpPr>
        <p:grpSpPr>
          <a:xfrm>
            <a:off x="5203237" y="2062410"/>
            <a:ext cx="673595" cy="607538"/>
            <a:chOff x="5783414" y="2980252"/>
            <a:chExt cx="1187480" cy="1071030"/>
          </a:xfrm>
        </p:grpSpPr>
        <p:sp>
          <p:nvSpPr>
            <p:cNvPr id="70" name="shield_3" title="Icon of a shield with an exclamation point inside">
              <a:extLst>
                <a:ext uri="{FF2B5EF4-FFF2-40B4-BE49-F238E27FC236}">
                  <a16:creationId xmlns:a16="http://schemas.microsoft.com/office/drawing/2014/main" id="{D10AEDFB-601B-45B4-9F13-63BB8D3F3170}"/>
                </a:ext>
              </a:extLst>
            </p:cNvPr>
            <p:cNvSpPr>
              <a:spLocks noChangeAspect="1" noEditPoints="1"/>
            </p:cNvSpPr>
            <p:nvPr/>
          </p:nvSpPr>
          <p:spPr bwMode="auto">
            <a:xfrm>
              <a:off x="5783414" y="2980252"/>
              <a:ext cx="869646" cy="88139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71" name="Oval 70">
              <a:extLst>
                <a:ext uri="{FF2B5EF4-FFF2-40B4-BE49-F238E27FC236}">
                  <a16:creationId xmlns:a16="http://schemas.microsoft.com/office/drawing/2014/main" id="{9DFBA6C6-7F6D-4263-910F-1048CB50F35A}"/>
                </a:ext>
              </a:extLst>
            </p:cNvPr>
            <p:cNvSpPr/>
            <p:nvPr/>
          </p:nvSpPr>
          <p:spPr bwMode="auto">
            <a:xfrm>
              <a:off x="6310839" y="3391228"/>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Lock" title="Icon of a padlock">
              <a:extLst>
                <a:ext uri="{FF2B5EF4-FFF2-40B4-BE49-F238E27FC236}">
                  <a16:creationId xmlns:a16="http://schemas.microsoft.com/office/drawing/2014/main" id="{6F63CC3B-76EC-4C17-98AC-A8A70C1E663D}"/>
                </a:ext>
              </a:extLst>
            </p:cNvPr>
            <p:cNvSpPr>
              <a:spLocks noChangeAspect="1" noEditPoints="1"/>
            </p:cNvSpPr>
            <p:nvPr/>
          </p:nvSpPr>
          <p:spPr bwMode="auto">
            <a:xfrm>
              <a:off x="6448278" y="347814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sp>
        <p:nvSpPr>
          <p:cNvPr id="81" name="TextBox 10">
            <a:extLst>
              <a:ext uri="{FF2B5EF4-FFF2-40B4-BE49-F238E27FC236}">
                <a16:creationId xmlns:a16="http://schemas.microsoft.com/office/drawing/2014/main" id="{BD03ADBE-048A-48FF-80B6-D86D5AAF55FE}"/>
              </a:ext>
            </a:extLst>
          </p:cNvPr>
          <p:cNvSpPr txBox="1"/>
          <p:nvPr/>
        </p:nvSpPr>
        <p:spPr>
          <a:xfrm>
            <a:off x="6548795" y="2807740"/>
            <a:ext cx="1895939" cy="275717"/>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577" fontAlgn="base">
              <a:lnSpc>
                <a:spcPct val="90000"/>
              </a:lnSpc>
              <a:spcBef>
                <a:spcPct val="0"/>
              </a:spcBef>
              <a:spcAft>
                <a:spcPct val="0"/>
              </a:spcAft>
              <a:defRPr/>
            </a:pPr>
            <a:r>
              <a:rPr lang="en-US" sz="1324" kern="0" spc="89">
                <a:gradFill>
                  <a:gsLst>
                    <a:gs pos="0">
                      <a:srgbClr val="505050"/>
                    </a:gs>
                    <a:gs pos="100000">
                      <a:srgbClr val="505050"/>
                    </a:gs>
                  </a:gsLst>
                  <a:lin ang="16200000" scaled="1"/>
                </a:gradFill>
                <a:latin typeface="Segoe UI Semilight" panose="020B0402040204020203" pitchFamily="34" charset="0"/>
                <a:ea typeface="ＭＳ Ｐゴシック" charset="0"/>
                <a:cs typeface="Segoe UI Semilight" panose="020B0402040204020203" pitchFamily="34" charset="0"/>
              </a:rPr>
              <a:t>Monitor </a:t>
            </a:r>
          </a:p>
        </p:txBody>
      </p:sp>
      <p:grpSp>
        <p:nvGrpSpPr>
          <p:cNvPr id="82" name="Group 81">
            <a:extLst>
              <a:ext uri="{FF2B5EF4-FFF2-40B4-BE49-F238E27FC236}">
                <a16:creationId xmlns:a16="http://schemas.microsoft.com/office/drawing/2014/main" id="{B7871ECF-8D23-416D-9164-A8A4778831A0}"/>
              </a:ext>
            </a:extLst>
          </p:cNvPr>
          <p:cNvGrpSpPr/>
          <p:nvPr/>
        </p:nvGrpSpPr>
        <p:grpSpPr>
          <a:xfrm>
            <a:off x="7185352" y="2025357"/>
            <a:ext cx="784269" cy="584150"/>
            <a:chOff x="9538692" y="2934569"/>
            <a:chExt cx="1382588" cy="1029800"/>
          </a:xfrm>
        </p:grpSpPr>
        <p:sp>
          <p:nvSpPr>
            <p:cNvPr id="83" name="graph_9" title="Icon of a line chart with connected circles at varying points">
              <a:extLst>
                <a:ext uri="{FF2B5EF4-FFF2-40B4-BE49-F238E27FC236}">
                  <a16:creationId xmlns:a16="http://schemas.microsoft.com/office/drawing/2014/main" id="{9F494C48-7BDA-48BF-B6C3-ABBEBDCA937C}"/>
                </a:ext>
              </a:extLst>
            </p:cNvPr>
            <p:cNvSpPr>
              <a:spLocks noChangeAspect="1" noEditPoints="1"/>
            </p:cNvSpPr>
            <p:nvPr/>
          </p:nvSpPr>
          <p:spPr bwMode="auto">
            <a:xfrm>
              <a:off x="9538692" y="2934569"/>
              <a:ext cx="979991" cy="8842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gradFill>
                  <a:gsLst>
                    <a:gs pos="0">
                      <a:srgbClr val="505050"/>
                    </a:gs>
                    <a:gs pos="100000">
                      <a:srgbClr val="505050"/>
                    </a:gs>
                  </a:gsLst>
                </a:gradFill>
                <a:latin typeface="Segoe UI"/>
              </a:endParaRPr>
            </a:p>
          </p:txBody>
        </p:sp>
        <p:sp>
          <p:nvSpPr>
            <p:cNvPr id="91" name="Oval 90">
              <a:extLst>
                <a:ext uri="{FF2B5EF4-FFF2-40B4-BE49-F238E27FC236}">
                  <a16:creationId xmlns:a16="http://schemas.microsoft.com/office/drawing/2014/main" id="{9366ECDE-914F-40A8-AE7F-7A46600BE462}"/>
                </a:ext>
              </a:extLst>
            </p:cNvPr>
            <p:cNvSpPr/>
            <p:nvPr/>
          </p:nvSpPr>
          <p:spPr bwMode="auto">
            <a:xfrm>
              <a:off x="10261225" y="330431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graph_4" title="Icon of a pie chart">
              <a:extLst>
                <a:ext uri="{FF2B5EF4-FFF2-40B4-BE49-F238E27FC236}">
                  <a16:creationId xmlns:a16="http://schemas.microsoft.com/office/drawing/2014/main" id="{82523EA0-478A-42DE-98ED-9A7C2E237317}"/>
                </a:ext>
              </a:extLst>
            </p:cNvPr>
            <p:cNvSpPr>
              <a:spLocks noChangeAspect="1" noEditPoints="1"/>
            </p:cNvSpPr>
            <p:nvPr/>
          </p:nvSpPr>
          <p:spPr bwMode="auto">
            <a:xfrm>
              <a:off x="10355066" y="3478141"/>
              <a:ext cx="472372" cy="470421"/>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662">
                <a:gradFill>
                  <a:gsLst>
                    <a:gs pos="0">
                      <a:srgbClr val="505050"/>
                    </a:gs>
                    <a:gs pos="100000">
                      <a:srgbClr val="505050"/>
                    </a:gs>
                  </a:gsLst>
                </a:gradFill>
                <a:latin typeface="Segoe UI"/>
              </a:endParaRPr>
            </a:p>
          </p:txBody>
        </p:sp>
      </p:grpSp>
      <p:sp>
        <p:nvSpPr>
          <p:cNvPr id="100" name="TextBox 10">
            <a:extLst>
              <a:ext uri="{FF2B5EF4-FFF2-40B4-BE49-F238E27FC236}">
                <a16:creationId xmlns:a16="http://schemas.microsoft.com/office/drawing/2014/main" id="{D30F5015-1BBF-4E31-B564-B216EA2D2260}"/>
              </a:ext>
            </a:extLst>
          </p:cNvPr>
          <p:cNvSpPr txBox="1"/>
          <p:nvPr/>
        </p:nvSpPr>
        <p:spPr>
          <a:xfrm>
            <a:off x="532019" y="2756830"/>
            <a:ext cx="1895939" cy="3775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577" fontAlgn="base">
              <a:lnSpc>
                <a:spcPct val="90000"/>
              </a:lnSpc>
              <a:spcBef>
                <a:spcPct val="0"/>
              </a:spcBef>
              <a:spcAft>
                <a:spcPct val="0"/>
              </a:spcAft>
              <a:defRPr/>
            </a:pPr>
            <a:r>
              <a:rPr lang="en-US" sz="2059" kern="0" spc="89">
                <a:gradFill>
                  <a:gsLst>
                    <a:gs pos="0">
                      <a:srgbClr val="505050"/>
                    </a:gs>
                    <a:gs pos="100000">
                      <a:srgbClr val="505050"/>
                    </a:gs>
                  </a:gsLst>
                  <a:lin ang="16200000" scaled="1"/>
                </a:gradFill>
                <a:latin typeface="Segoe UI Semilight" panose="020B0402040204020203" pitchFamily="34" charset="0"/>
                <a:ea typeface="ＭＳ Ｐゴシック" charset="0"/>
                <a:cs typeface="Segoe UI Semilight" panose="020B0402040204020203" pitchFamily="34" charset="0"/>
              </a:rPr>
              <a:t>Discover</a:t>
            </a:r>
          </a:p>
        </p:txBody>
      </p:sp>
      <p:sp>
        <p:nvSpPr>
          <p:cNvPr id="101" name="magnify" title="Icon of a magnifying glass">
            <a:extLst>
              <a:ext uri="{FF2B5EF4-FFF2-40B4-BE49-F238E27FC236}">
                <a16:creationId xmlns:a16="http://schemas.microsoft.com/office/drawing/2014/main" id="{E36E3BB6-1CAD-455F-93E1-EC8B310DEA3A}"/>
              </a:ext>
            </a:extLst>
          </p:cNvPr>
          <p:cNvSpPr>
            <a:spLocks noChangeAspect="1" noEditPoints="1"/>
          </p:cNvSpPr>
          <p:nvPr/>
        </p:nvSpPr>
        <p:spPr bwMode="auto">
          <a:xfrm flipH="1">
            <a:off x="1573167" y="2344025"/>
            <a:ext cx="249323" cy="24455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a:solidFill>
                <a:srgbClr val="505050"/>
              </a:solidFill>
              <a:latin typeface="Segoe UI"/>
            </a:endParaRPr>
          </a:p>
        </p:txBody>
      </p:sp>
      <p:cxnSp>
        <p:nvCxnSpPr>
          <p:cNvPr id="3" name="Straight Connector 2">
            <a:extLst>
              <a:ext uri="{FF2B5EF4-FFF2-40B4-BE49-F238E27FC236}">
                <a16:creationId xmlns:a16="http://schemas.microsoft.com/office/drawing/2014/main" id="{B644C400-87E5-4C87-A8A4-C0C160C704B7}"/>
              </a:ext>
            </a:extLst>
          </p:cNvPr>
          <p:cNvCxnSpPr/>
          <p:nvPr/>
        </p:nvCxnSpPr>
        <p:spPr>
          <a:xfrm>
            <a:off x="853050" y="3202915"/>
            <a:ext cx="131572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10">
            <a:extLst>
              <a:ext uri="{FF2B5EF4-FFF2-40B4-BE49-F238E27FC236}">
                <a16:creationId xmlns:a16="http://schemas.microsoft.com/office/drawing/2014/main" id="{B8DEFAED-5455-4FA4-8136-02DBFA52E6E4}"/>
              </a:ext>
            </a:extLst>
          </p:cNvPr>
          <p:cNvSpPr txBox="1"/>
          <p:nvPr/>
        </p:nvSpPr>
        <p:spPr>
          <a:xfrm>
            <a:off x="2683563" y="2756830"/>
            <a:ext cx="1895939" cy="3775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577" fontAlgn="base">
              <a:lnSpc>
                <a:spcPct val="90000"/>
              </a:lnSpc>
              <a:spcBef>
                <a:spcPct val="0"/>
              </a:spcBef>
              <a:spcAft>
                <a:spcPct val="0"/>
              </a:spcAft>
              <a:defRPr/>
            </a:pPr>
            <a:r>
              <a:rPr lang="en-US" sz="2059" kern="0" spc="89">
                <a:gradFill>
                  <a:gsLst>
                    <a:gs pos="0">
                      <a:srgbClr val="505050"/>
                    </a:gs>
                    <a:gs pos="100000">
                      <a:srgbClr val="505050"/>
                    </a:gs>
                  </a:gsLst>
                  <a:lin ang="16200000" scaled="1"/>
                </a:gradFill>
                <a:latin typeface="Segoe UI Semilight" panose="020B0402040204020203" pitchFamily="34" charset="0"/>
                <a:ea typeface="ＭＳ Ｐゴシック" charset="0"/>
                <a:cs typeface="Segoe UI Semilight" panose="020B0402040204020203" pitchFamily="34" charset="0"/>
              </a:rPr>
              <a:t>Classify</a:t>
            </a:r>
          </a:p>
        </p:txBody>
      </p:sp>
      <p:sp>
        <p:nvSpPr>
          <p:cNvPr id="37" name="TagLegacy_E1CB" title="Icon of a shopping tag">
            <a:extLst>
              <a:ext uri="{FF2B5EF4-FFF2-40B4-BE49-F238E27FC236}">
                <a16:creationId xmlns:a16="http://schemas.microsoft.com/office/drawing/2014/main" id="{F29ACA76-6158-4318-89DB-83C1011C4706}"/>
              </a:ext>
            </a:extLst>
          </p:cNvPr>
          <p:cNvSpPr>
            <a:spLocks noChangeAspect="1" noEditPoints="1"/>
          </p:cNvSpPr>
          <p:nvPr/>
        </p:nvSpPr>
        <p:spPr bwMode="auto">
          <a:xfrm>
            <a:off x="3248277" y="1996887"/>
            <a:ext cx="615364" cy="491187"/>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nvGrpSpPr>
          <p:cNvPr id="38" name="Group 37">
            <a:extLst>
              <a:ext uri="{FF2B5EF4-FFF2-40B4-BE49-F238E27FC236}">
                <a16:creationId xmlns:a16="http://schemas.microsoft.com/office/drawing/2014/main" id="{74A63108-D91E-4958-812C-9E9706779850}"/>
              </a:ext>
            </a:extLst>
          </p:cNvPr>
          <p:cNvGrpSpPr/>
          <p:nvPr/>
        </p:nvGrpSpPr>
        <p:grpSpPr>
          <a:xfrm>
            <a:off x="3692871" y="2201464"/>
            <a:ext cx="374414" cy="374412"/>
            <a:chOff x="2453105" y="3257535"/>
            <a:chExt cx="660055" cy="660054"/>
          </a:xfrm>
        </p:grpSpPr>
        <p:sp>
          <p:nvSpPr>
            <p:cNvPr id="42" name="Oval 41">
              <a:extLst>
                <a:ext uri="{FF2B5EF4-FFF2-40B4-BE49-F238E27FC236}">
                  <a16:creationId xmlns:a16="http://schemas.microsoft.com/office/drawing/2014/main" id="{1FAE7A6B-E5E9-493E-808A-59027ADB2ED5}"/>
                </a:ext>
              </a:extLst>
            </p:cNvPr>
            <p:cNvSpPr/>
            <p:nvPr/>
          </p:nvSpPr>
          <p:spPr bwMode="auto">
            <a:xfrm>
              <a:off x="2453105"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check 3" title="Icon of a checkmark with a circle around it">
              <a:extLst>
                <a:ext uri="{FF2B5EF4-FFF2-40B4-BE49-F238E27FC236}">
                  <a16:creationId xmlns:a16="http://schemas.microsoft.com/office/drawing/2014/main" id="{A0F04812-6DFB-423A-9CEF-27E507339D1E}"/>
                </a:ext>
              </a:extLst>
            </p:cNvPr>
            <p:cNvSpPr>
              <a:spLocks noChangeAspect="1" noEditPoints="1"/>
            </p:cNvSpPr>
            <p:nvPr/>
          </p:nvSpPr>
          <p:spPr bwMode="auto">
            <a:xfrm>
              <a:off x="2536326"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cxnSp>
        <p:nvCxnSpPr>
          <p:cNvPr id="44" name="Straight Connector 43">
            <a:extLst>
              <a:ext uri="{FF2B5EF4-FFF2-40B4-BE49-F238E27FC236}">
                <a16:creationId xmlns:a16="http://schemas.microsoft.com/office/drawing/2014/main" id="{EBBBDA8F-3CA8-4627-88E9-005AC17014AC}"/>
              </a:ext>
            </a:extLst>
          </p:cNvPr>
          <p:cNvCxnSpPr/>
          <p:nvPr/>
        </p:nvCxnSpPr>
        <p:spPr>
          <a:xfrm>
            <a:off x="2973672" y="3202915"/>
            <a:ext cx="131572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EC887ED-EA6C-40DC-9FA4-893D01D0FC2C}"/>
              </a:ext>
            </a:extLst>
          </p:cNvPr>
          <p:cNvSpPr txBox="1"/>
          <p:nvPr/>
        </p:nvSpPr>
        <p:spPr>
          <a:xfrm>
            <a:off x="2784510" y="3199398"/>
            <a:ext cx="1703630" cy="502319"/>
          </a:xfrm>
          <a:prstGeom prst="rect">
            <a:avLst/>
          </a:prstGeom>
          <a:noFill/>
        </p:spPr>
        <p:txBody>
          <a:bodyPr wrap="square" lIns="67232" tIns="107570" rIns="67232" bIns="107570" rtlCol="0">
            <a:spAutoFit/>
          </a:bodyPr>
          <a:lstStyle/>
          <a:p>
            <a:pPr algn="ctr" defTabSz="685775">
              <a:lnSpc>
                <a:spcPct val="90000"/>
              </a:lnSpc>
              <a:spcAft>
                <a:spcPts val="441"/>
              </a:spcAft>
              <a:defRPr/>
            </a:pPr>
            <a:r>
              <a:rPr lang="en-US" sz="1029">
                <a:solidFill>
                  <a:srgbClr val="505050"/>
                </a:solidFill>
                <a:latin typeface="Segoe UI"/>
              </a:rPr>
              <a:t>Classify and label data based on sensitivity</a:t>
            </a:r>
          </a:p>
        </p:txBody>
      </p:sp>
      <p:sp>
        <p:nvSpPr>
          <p:cNvPr id="51" name="TextBox 10">
            <a:extLst>
              <a:ext uri="{FF2B5EF4-FFF2-40B4-BE49-F238E27FC236}">
                <a16:creationId xmlns:a16="http://schemas.microsoft.com/office/drawing/2014/main" id="{9E5C6E17-3A51-4C8D-9E49-EB1C11E6A137}"/>
              </a:ext>
            </a:extLst>
          </p:cNvPr>
          <p:cNvSpPr txBox="1"/>
          <p:nvPr/>
        </p:nvSpPr>
        <p:spPr>
          <a:xfrm>
            <a:off x="4592065" y="2756830"/>
            <a:ext cx="1895939" cy="37753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577" fontAlgn="base">
              <a:lnSpc>
                <a:spcPct val="90000"/>
              </a:lnSpc>
              <a:spcBef>
                <a:spcPct val="0"/>
              </a:spcBef>
              <a:spcAft>
                <a:spcPct val="0"/>
              </a:spcAft>
              <a:defRPr/>
            </a:pPr>
            <a:r>
              <a:rPr lang="en-US" sz="2059" kern="0" spc="89" dirty="0">
                <a:gradFill>
                  <a:gsLst>
                    <a:gs pos="0">
                      <a:srgbClr val="505050"/>
                    </a:gs>
                    <a:gs pos="100000">
                      <a:srgbClr val="505050"/>
                    </a:gs>
                  </a:gsLst>
                  <a:lin ang="16200000" scaled="1"/>
                </a:gradFill>
                <a:latin typeface="Segoe UI Semilight" panose="020B0402040204020203" pitchFamily="34" charset="0"/>
                <a:ea typeface="ＭＳ Ｐゴシック" charset="0"/>
                <a:cs typeface="Segoe UI Semilight" panose="020B0402040204020203" pitchFamily="34" charset="0"/>
              </a:rPr>
              <a:t>Protect</a:t>
            </a:r>
          </a:p>
        </p:txBody>
      </p:sp>
      <p:sp>
        <p:nvSpPr>
          <p:cNvPr id="55" name="TextBox 54">
            <a:extLst>
              <a:ext uri="{FF2B5EF4-FFF2-40B4-BE49-F238E27FC236}">
                <a16:creationId xmlns:a16="http://schemas.microsoft.com/office/drawing/2014/main" id="{1E623B83-E18B-4CC0-A7E3-1B8F6E592E3C}"/>
              </a:ext>
            </a:extLst>
          </p:cNvPr>
          <p:cNvSpPr txBox="1"/>
          <p:nvPr/>
        </p:nvSpPr>
        <p:spPr>
          <a:xfrm>
            <a:off x="4680617" y="3198396"/>
            <a:ext cx="1703630" cy="644859"/>
          </a:xfrm>
          <a:prstGeom prst="rect">
            <a:avLst/>
          </a:prstGeom>
          <a:noFill/>
        </p:spPr>
        <p:txBody>
          <a:bodyPr wrap="square" lIns="67232" tIns="107570" rIns="67232" bIns="107570" rtlCol="0">
            <a:spAutoFit/>
          </a:bodyPr>
          <a:lstStyle/>
          <a:p>
            <a:pPr algn="ctr" defTabSz="685775">
              <a:lnSpc>
                <a:spcPct val="90000"/>
              </a:lnSpc>
              <a:spcAft>
                <a:spcPts val="441"/>
              </a:spcAft>
              <a:defRPr/>
            </a:pPr>
            <a:r>
              <a:rPr lang="en-US" sz="1029" dirty="0">
                <a:solidFill>
                  <a:srgbClr val="505050"/>
                </a:solidFill>
                <a:latin typeface="Segoe UI"/>
              </a:rPr>
              <a:t>Apply protection actions, including encryption, access restrictions</a:t>
            </a:r>
          </a:p>
        </p:txBody>
      </p:sp>
      <p:cxnSp>
        <p:nvCxnSpPr>
          <p:cNvPr id="56" name="Straight Connector 55">
            <a:extLst>
              <a:ext uri="{FF2B5EF4-FFF2-40B4-BE49-F238E27FC236}">
                <a16:creationId xmlns:a16="http://schemas.microsoft.com/office/drawing/2014/main" id="{3C9BFBA1-3559-409E-82FA-AA8B60075F1F}"/>
              </a:ext>
            </a:extLst>
          </p:cNvPr>
          <p:cNvCxnSpPr/>
          <p:nvPr/>
        </p:nvCxnSpPr>
        <p:spPr>
          <a:xfrm>
            <a:off x="4844556" y="3199398"/>
            <a:ext cx="131572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074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42" presetClass="path" presetSubtype="0" decel="100000" fill="hold" nodeType="withEffect">
                                  <p:stCondLst>
                                    <p:cond delay="0"/>
                                  </p:stCondLst>
                                  <p:childTnLst>
                                    <p:animMotion origin="layout" path="M -7.8121E-7 -4.47118E-6 L -7.8121E-7 0.02157 " pathEditMode="relative" rAng="0" ptsTypes="AA">
                                      <p:cBhvr>
                                        <p:cTn id="9" dur="750" spd="-100000" fill="hold"/>
                                        <p:tgtEl>
                                          <p:spTgt spid="68"/>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nodeType="withEffect">
                                  <p:stCondLst>
                                    <p:cond delay="0"/>
                                  </p:stCondLst>
                                  <p:childTnLst>
                                    <p:animMotion origin="layout" path="M 4.56982E-6 -2.01543E-6 L 4.56982E-6 0.02156 " pathEditMode="relative" rAng="0" ptsTypes="AA">
                                      <p:cBhvr>
                                        <p:cTn id="14" dur="750" spd="-100000" fill="hold"/>
                                        <p:tgtEl>
                                          <p:spTgt spid="82"/>
                                        </p:tgtEl>
                                        <p:attrNameLst>
                                          <p:attrName>ppt_x</p:attrName>
                                          <p:attrName>ppt_y</p:attrName>
                                        </p:attrNameLst>
                                      </p:cBhvr>
                                      <p:rCtr x="0" y="1067"/>
                                    </p:animMotion>
                                  </p:childTnLst>
                                </p:cTn>
                              </p:par>
                              <p:par>
                                <p:cTn id="15" presetID="10" presetClass="entr" presetSubtype="0" fill="hold" grpId="0" nodeType="withEffect">
                                  <p:stCondLst>
                                    <p:cond delay="15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par>
                                <p:cTn id="18" presetID="42" presetClass="path" presetSubtype="0" decel="100000" fill="hold" grpId="1" nodeType="withEffect">
                                  <p:stCondLst>
                                    <p:cond delay="150"/>
                                  </p:stCondLst>
                                  <p:childTnLst>
                                    <p:animMotion origin="layout" path="M 2.33087E-6 1.76577E-6 L 2.33087E-6 0.02156 " pathEditMode="relative" rAng="0" ptsTypes="AA">
                                      <p:cBhvr>
                                        <p:cTn id="19" dur="750" spd="-100000" fill="hold"/>
                                        <p:tgtEl>
                                          <p:spTgt spid="81"/>
                                        </p:tgtEl>
                                        <p:attrNameLst>
                                          <p:attrName>ppt_x</p:attrName>
                                          <p:attrName>ppt_y</p:attrName>
                                        </p:attrNameLst>
                                      </p:cBhvr>
                                      <p:rCtr x="0" y="1067"/>
                                    </p:animMotion>
                                  </p:childTnLst>
                                </p:cTn>
                              </p:par>
                              <p:par>
                                <p:cTn id="20" presetID="10" presetClass="entr" presetSubtype="0" fill="hold" grpId="0" nodeType="withEffect">
                                  <p:stCondLst>
                                    <p:cond delay="15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500"/>
                                        <p:tgtEl>
                                          <p:spTgt spid="100"/>
                                        </p:tgtEl>
                                      </p:cBhvr>
                                    </p:animEffect>
                                  </p:childTnLst>
                                </p:cTn>
                              </p:par>
                              <p:par>
                                <p:cTn id="23" presetID="42" presetClass="path" presetSubtype="0" decel="100000" fill="hold" grpId="1" nodeType="withEffect">
                                  <p:stCondLst>
                                    <p:cond delay="150"/>
                                  </p:stCondLst>
                                  <p:childTnLst>
                                    <p:animMotion origin="layout" path="M 1.43477E-6 1.76577E-6 L 1.43477E-6 0.02156 " pathEditMode="relative" rAng="0" ptsTypes="AA">
                                      <p:cBhvr>
                                        <p:cTn id="24" dur="750" spd="-100000" fill="hold"/>
                                        <p:tgtEl>
                                          <p:spTgt spid="100"/>
                                        </p:tgtEl>
                                        <p:attrNameLst>
                                          <p:attrName>ppt_x</p:attrName>
                                          <p:attrName>ppt_y</p:attrName>
                                        </p:attrNameLst>
                                      </p:cBhvr>
                                      <p:rCtr x="0" y="1067"/>
                                    </p:animMotion>
                                  </p:childTnLst>
                                </p:cTn>
                              </p:par>
                              <p:par>
                                <p:cTn id="25" presetID="10" presetClass="entr" presetSubtype="0" fill="hold" grpId="0" nodeType="withEffect">
                                  <p:stCondLst>
                                    <p:cond delay="15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42" presetClass="path" presetSubtype="0" decel="100000" fill="hold" grpId="1" nodeType="withEffect">
                                  <p:stCondLst>
                                    <p:cond delay="150"/>
                                  </p:stCondLst>
                                  <p:childTnLst>
                                    <p:animMotion origin="layout" path="M 4.86086E-6 1.76577E-6 L 4.86086E-6 0.02156 " pathEditMode="relative" rAng="0" ptsTypes="AA">
                                      <p:cBhvr>
                                        <p:cTn id="29" dur="750" spd="-100000" fill="hold"/>
                                        <p:tgtEl>
                                          <p:spTgt spid="36"/>
                                        </p:tgtEl>
                                        <p:attrNameLst>
                                          <p:attrName>ppt_x</p:attrName>
                                          <p:attrName>ppt_y</p:attrName>
                                        </p:attrNameLst>
                                      </p:cBhvr>
                                      <p:rCtr x="0" y="1067"/>
                                    </p:animMotion>
                                  </p:childTnLst>
                                </p:cTn>
                              </p:par>
                              <p:par>
                                <p:cTn id="30" presetID="10" presetClass="entr" presetSubtype="0" fill="hold" grpId="0" nodeType="withEffect">
                                  <p:stCondLst>
                                    <p:cond delay="1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42" presetClass="path" presetSubtype="0" decel="100000" fill="hold" grpId="1" nodeType="withEffect">
                                  <p:stCondLst>
                                    <p:cond delay="150"/>
                                  </p:stCondLst>
                                  <p:childTnLst>
                                    <p:animMotion origin="layout" path="M -7.8121E-7 1.76577E-6 L -7.8121E-7 0.02156 " pathEditMode="relative" rAng="0" ptsTypes="AA">
                                      <p:cBhvr>
                                        <p:cTn id="34" dur="750" spd="-100000" fill="hold"/>
                                        <p:tgtEl>
                                          <p:spTgt spid="51"/>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1" grpId="1"/>
      <p:bldP spid="100" grpId="0"/>
      <p:bldP spid="100" grpId="1"/>
      <p:bldP spid="36" grpId="0"/>
      <p:bldP spid="36" grpId="1"/>
      <p:bldP spid="51" grpId="0"/>
      <p:bldP spid="51"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9F72F4-3C90-4BE4-A0E3-FB16E766C113}"/>
              </a:ext>
            </a:extLst>
          </p:cNvPr>
          <p:cNvSpPr/>
          <p:nvPr/>
        </p:nvSpPr>
        <p:spPr bwMode="auto">
          <a:xfrm rot="16200000">
            <a:off x="3640894" y="701341"/>
            <a:ext cx="1300171" cy="711878"/>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b="1">
                <a:gradFill>
                  <a:gsLst>
                    <a:gs pos="0">
                      <a:srgbClr val="FFFFFF"/>
                    </a:gs>
                    <a:gs pos="100000">
                      <a:srgbClr val="FFFFFF"/>
                    </a:gs>
                  </a:gsLst>
                  <a:lin ang="5400000" scaled="0"/>
                </a:gradFill>
                <a:latin typeface="Segoe UI"/>
                <a:ea typeface="Segoe UI" pitchFamily="34" charset="0"/>
                <a:cs typeface="Segoe UI" pitchFamily="34" charset="0"/>
              </a:rPr>
              <a:t>Office 365, Microsoft Cloud App Security</a:t>
            </a:r>
          </a:p>
        </p:txBody>
      </p:sp>
      <p:sp>
        <p:nvSpPr>
          <p:cNvPr id="167" name="Rectangle: Rounded Corners 166">
            <a:extLst>
              <a:ext uri="{FF2B5EF4-FFF2-40B4-BE49-F238E27FC236}">
                <a16:creationId xmlns:a16="http://schemas.microsoft.com/office/drawing/2014/main" id="{E9276C45-644B-4A13-A888-E1CA588B0E85}"/>
              </a:ext>
            </a:extLst>
          </p:cNvPr>
          <p:cNvSpPr/>
          <p:nvPr/>
        </p:nvSpPr>
        <p:spPr bwMode="auto">
          <a:xfrm rot="16200000">
            <a:off x="3749714" y="2871747"/>
            <a:ext cx="1082531" cy="711877"/>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029" b="1">
                <a:gradFill>
                  <a:gsLst>
                    <a:gs pos="0">
                      <a:srgbClr val="FFFFFF"/>
                    </a:gs>
                    <a:gs pos="100000">
                      <a:srgbClr val="FFFFFF"/>
                    </a:gs>
                  </a:gsLst>
                  <a:lin ang="5400000" scaled="0"/>
                </a:gradFill>
                <a:latin typeface="Segoe UI"/>
                <a:ea typeface="Segoe UI" pitchFamily="34" charset="0"/>
                <a:cs typeface="Segoe UI" pitchFamily="34" charset="0"/>
              </a:rPr>
              <a:t>Office apps, Windows Information Protection</a:t>
            </a:r>
          </a:p>
        </p:txBody>
      </p:sp>
      <p:sp>
        <p:nvSpPr>
          <p:cNvPr id="169" name="Rectangle: Rounded Corners 168">
            <a:extLst>
              <a:ext uri="{FF2B5EF4-FFF2-40B4-BE49-F238E27FC236}">
                <a16:creationId xmlns:a16="http://schemas.microsoft.com/office/drawing/2014/main" id="{C174F8DC-059B-43D0-9486-6DBD91331FFF}"/>
              </a:ext>
            </a:extLst>
          </p:cNvPr>
          <p:cNvSpPr/>
          <p:nvPr/>
        </p:nvSpPr>
        <p:spPr bwMode="auto">
          <a:xfrm rot="16200000">
            <a:off x="3867512" y="4316624"/>
            <a:ext cx="846942" cy="711877"/>
          </a:xfrm>
          <a:prstGeom prst="round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70000"/>
              </a:lnSpc>
              <a:spcBef>
                <a:spcPct val="0"/>
              </a:spcBef>
              <a:spcAft>
                <a:spcPct val="0"/>
              </a:spcAft>
              <a:defRPr/>
            </a:pPr>
            <a:r>
              <a:rPr lang="en-US" sz="1029" b="1">
                <a:gradFill>
                  <a:gsLst>
                    <a:gs pos="0">
                      <a:srgbClr val="FFFFFF"/>
                    </a:gs>
                    <a:gs pos="100000">
                      <a:srgbClr val="FFFFFF"/>
                    </a:gs>
                  </a:gsLst>
                  <a:lin ang="5400000" scaled="0"/>
                </a:gradFill>
                <a:latin typeface="Segoe UI"/>
                <a:ea typeface="Segoe UI" pitchFamily="34" charset="0"/>
                <a:cs typeface="Segoe UI" pitchFamily="34" charset="0"/>
              </a:rPr>
              <a:t>AIP scanner</a:t>
            </a:r>
          </a:p>
        </p:txBody>
      </p:sp>
      <p:sp>
        <p:nvSpPr>
          <p:cNvPr id="126" name="Rectangle 125">
            <a:extLst>
              <a:ext uri="{FF2B5EF4-FFF2-40B4-BE49-F238E27FC236}">
                <a16:creationId xmlns:a16="http://schemas.microsoft.com/office/drawing/2014/main" id="{CF8C5495-54E6-4181-B4D3-626D32E575C2}"/>
              </a:ext>
            </a:extLst>
          </p:cNvPr>
          <p:cNvSpPr>
            <a:spLocks noChangeAspect="1"/>
          </p:cNvSpPr>
          <p:nvPr/>
        </p:nvSpPr>
        <p:spPr bwMode="auto">
          <a:xfrm>
            <a:off x="4570449" y="365"/>
            <a:ext cx="4573552" cy="5141508"/>
          </a:xfrm>
          <a:prstGeom prst="rect">
            <a:avLst/>
          </a:prstGeom>
          <a:solidFill>
            <a:schemeClr val="tx2"/>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r>
              <a:rPr lang="en-US" sz="1471" kern="0">
                <a:solidFill>
                  <a:srgbClr val="0078D7"/>
                </a:solidFill>
                <a:latin typeface="Segoe UI"/>
              </a:rPr>
              <a:t>a</a:t>
            </a:r>
          </a:p>
        </p:txBody>
      </p:sp>
      <p:cxnSp>
        <p:nvCxnSpPr>
          <p:cNvPr id="165" name="Straight Connector 164">
            <a:extLst>
              <a:ext uri="{FF2B5EF4-FFF2-40B4-BE49-F238E27FC236}">
                <a16:creationId xmlns:a16="http://schemas.microsoft.com/office/drawing/2014/main" id="{FF48C072-379A-4711-B08D-0B273A963A91}"/>
              </a:ext>
            </a:extLst>
          </p:cNvPr>
          <p:cNvCxnSpPr>
            <a:cxnSpLocks/>
            <a:stCxn id="130" idx="0"/>
            <a:endCxn id="164" idx="3"/>
          </p:cNvCxnSpPr>
          <p:nvPr/>
        </p:nvCxnSpPr>
        <p:spPr>
          <a:xfrm flipH="1" flipV="1">
            <a:off x="5432737" y="1331106"/>
            <a:ext cx="1475630" cy="653084"/>
          </a:xfrm>
          <a:prstGeom prst="line">
            <a:avLst/>
          </a:prstGeom>
          <a:noFill/>
          <a:ln w="12700" cap="flat" cmpd="sng" algn="ctr">
            <a:solidFill>
              <a:srgbClr val="FFFFFF"/>
            </a:solidFill>
            <a:prstDash val="sysDot"/>
            <a:headEnd type="none"/>
            <a:tailEnd type="none"/>
          </a:ln>
          <a:effectLst/>
        </p:spPr>
      </p:cxnSp>
      <p:sp>
        <p:nvSpPr>
          <p:cNvPr id="36" name="Title 1">
            <a:extLst>
              <a:ext uri="{FF2B5EF4-FFF2-40B4-BE49-F238E27FC236}">
                <a16:creationId xmlns:a16="http://schemas.microsoft.com/office/drawing/2014/main" id="{EE2D87EC-B054-481D-BEF6-0FB5047398F1}"/>
              </a:ext>
            </a:extLst>
          </p:cNvPr>
          <p:cNvSpPr txBox="1">
            <a:spLocks/>
          </p:cNvSpPr>
          <p:nvPr/>
        </p:nvSpPr>
        <p:spPr>
          <a:xfrm>
            <a:off x="866889" y="1349524"/>
            <a:ext cx="3370821" cy="2275346"/>
          </a:xfrm>
          <a:prstGeom prst="rect">
            <a:avLst/>
          </a:prstGeom>
          <a:noFill/>
          <a:ln>
            <a:noFill/>
          </a:ln>
        </p:spPr>
        <p:txBody>
          <a:bodyPr vert="horz" wrap="square" lIns="107571" tIns="67232" rIns="107571" bIns="6723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685775">
              <a:spcBef>
                <a:spcPct val="0"/>
              </a:spcBef>
              <a:defRPr/>
            </a:pPr>
            <a:r>
              <a:rPr lang="en-US" sz="2059" spc="89">
                <a:solidFill>
                  <a:srgbClr val="505050"/>
                </a:solidFill>
              </a:rPr>
              <a:t>Discover and classify </a:t>
            </a:r>
            <a:r>
              <a:rPr lang="en-US" sz="2059" b="1" spc="89">
                <a:solidFill>
                  <a:srgbClr val="505050"/>
                </a:solidFill>
              </a:rPr>
              <a:t>sensitive information</a:t>
            </a:r>
            <a:endParaRPr lang="en-US" sz="2353" b="1" cap="none" spc="-75">
              <a:ln w="3175">
                <a:noFill/>
              </a:ln>
              <a:gradFill>
                <a:gsLst>
                  <a:gs pos="1250">
                    <a:srgbClr val="505050"/>
                  </a:gs>
                  <a:gs pos="100000">
                    <a:srgbClr val="505050"/>
                  </a:gs>
                </a:gsLst>
                <a:lin ang="5400000" scaled="0"/>
              </a:gradFill>
              <a:cs typeface="Segoe UI" pitchFamily="34" charset="0"/>
            </a:endParaRPr>
          </a:p>
        </p:txBody>
      </p:sp>
      <p:grpSp>
        <p:nvGrpSpPr>
          <p:cNvPr id="9" name="Group 8">
            <a:extLst>
              <a:ext uri="{FF2B5EF4-FFF2-40B4-BE49-F238E27FC236}">
                <a16:creationId xmlns:a16="http://schemas.microsoft.com/office/drawing/2014/main" id="{D21BEB79-D437-41C4-9429-C7C16E9BC714}"/>
              </a:ext>
            </a:extLst>
          </p:cNvPr>
          <p:cNvGrpSpPr/>
          <p:nvPr/>
        </p:nvGrpSpPr>
        <p:grpSpPr>
          <a:xfrm>
            <a:off x="5149521" y="4294932"/>
            <a:ext cx="470623" cy="470623"/>
            <a:chOff x="7288825" y="6057633"/>
            <a:chExt cx="640080" cy="640080"/>
          </a:xfrm>
        </p:grpSpPr>
        <p:sp>
          <p:nvSpPr>
            <p:cNvPr id="38" name="Oval 37">
              <a:extLst>
                <a:ext uri="{FF2B5EF4-FFF2-40B4-BE49-F238E27FC236}">
                  <a16:creationId xmlns:a16="http://schemas.microsoft.com/office/drawing/2014/main" id="{70F9AAE8-4F0D-4F21-BAB9-2C8A7C848948}"/>
                </a:ext>
              </a:extLst>
            </p:cNvPr>
            <p:cNvSpPr/>
            <p:nvPr/>
          </p:nvSpPr>
          <p:spPr bwMode="auto">
            <a:xfrm>
              <a:off x="7288825" y="6057633"/>
              <a:ext cx="640080" cy="64008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1442" kern="0">
                <a:gradFill>
                  <a:gsLst>
                    <a:gs pos="5439">
                      <a:srgbClr val="F8F8F8"/>
                    </a:gs>
                    <a:gs pos="10000">
                      <a:srgbClr val="F8F8F8"/>
                    </a:gs>
                  </a:gsLst>
                  <a:lin ang="5400000" scaled="0"/>
                </a:gradFill>
                <a:latin typeface="Segoe UI"/>
              </a:endParaRPr>
            </a:p>
          </p:txBody>
        </p:sp>
        <p:sp>
          <p:nvSpPr>
            <p:cNvPr id="39" name="Freeform 6">
              <a:extLst>
                <a:ext uri="{FF2B5EF4-FFF2-40B4-BE49-F238E27FC236}">
                  <a16:creationId xmlns:a16="http://schemas.microsoft.com/office/drawing/2014/main" id="{D3223010-CA7F-4C32-9C14-6E71DA5960A3}"/>
                </a:ext>
              </a:extLst>
            </p:cNvPr>
            <p:cNvSpPr>
              <a:spLocks noEditPoints="1"/>
            </p:cNvSpPr>
            <p:nvPr/>
          </p:nvSpPr>
          <p:spPr bwMode="auto">
            <a:xfrm>
              <a:off x="7399410" y="6220235"/>
              <a:ext cx="418909" cy="314876"/>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chemeClr val="tx2"/>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grpSp>
      <p:grpSp>
        <p:nvGrpSpPr>
          <p:cNvPr id="10" name="Group 9">
            <a:extLst>
              <a:ext uri="{FF2B5EF4-FFF2-40B4-BE49-F238E27FC236}">
                <a16:creationId xmlns:a16="http://schemas.microsoft.com/office/drawing/2014/main" id="{DC90DBA8-84E0-426F-B799-C23264516E1D}"/>
              </a:ext>
            </a:extLst>
          </p:cNvPr>
          <p:cNvGrpSpPr/>
          <p:nvPr/>
        </p:nvGrpSpPr>
        <p:grpSpPr>
          <a:xfrm>
            <a:off x="7981749" y="4427601"/>
            <a:ext cx="470623" cy="470623"/>
            <a:chOff x="10407656" y="6013775"/>
            <a:chExt cx="640080" cy="640080"/>
          </a:xfrm>
        </p:grpSpPr>
        <p:sp>
          <p:nvSpPr>
            <p:cNvPr id="41" name="Oval 40">
              <a:extLst>
                <a:ext uri="{FF2B5EF4-FFF2-40B4-BE49-F238E27FC236}">
                  <a16:creationId xmlns:a16="http://schemas.microsoft.com/office/drawing/2014/main" id="{23A817A5-6F44-482B-9834-CEDD7E702404}"/>
                </a:ext>
              </a:extLst>
            </p:cNvPr>
            <p:cNvSpPr/>
            <p:nvPr/>
          </p:nvSpPr>
          <p:spPr bwMode="auto">
            <a:xfrm>
              <a:off x="10407656" y="6013775"/>
              <a:ext cx="640080" cy="64008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1442" kern="0">
                <a:gradFill>
                  <a:gsLst>
                    <a:gs pos="5439">
                      <a:srgbClr val="F8F8F8"/>
                    </a:gs>
                    <a:gs pos="10000">
                      <a:srgbClr val="F8F8F8"/>
                    </a:gs>
                  </a:gsLst>
                  <a:lin ang="5400000" scaled="0"/>
                </a:gradFill>
                <a:latin typeface="Segoe UI"/>
              </a:endParaRPr>
            </a:p>
          </p:txBody>
        </p:sp>
        <p:grpSp>
          <p:nvGrpSpPr>
            <p:cNvPr id="43" name="Group 103">
              <a:extLst>
                <a:ext uri="{FF2B5EF4-FFF2-40B4-BE49-F238E27FC236}">
                  <a16:creationId xmlns:a16="http://schemas.microsoft.com/office/drawing/2014/main" id="{D7576C63-5910-4232-87B8-8751C23AC405}"/>
                </a:ext>
              </a:extLst>
            </p:cNvPr>
            <p:cNvGrpSpPr>
              <a:grpSpLocks noChangeAspect="1"/>
            </p:cNvGrpSpPr>
            <p:nvPr/>
          </p:nvGrpSpPr>
          <p:grpSpPr bwMode="auto">
            <a:xfrm>
              <a:off x="10575470" y="6194593"/>
              <a:ext cx="295747" cy="289637"/>
              <a:chOff x="3796" y="2085"/>
              <a:chExt cx="242" cy="237"/>
            </a:xfrm>
          </p:grpSpPr>
          <p:sp>
            <p:nvSpPr>
              <p:cNvPr id="45" name="Oval 104">
                <a:extLst>
                  <a:ext uri="{FF2B5EF4-FFF2-40B4-BE49-F238E27FC236}">
                    <a16:creationId xmlns:a16="http://schemas.microsoft.com/office/drawing/2014/main" id="{004C464D-1836-40F0-AA1E-7AF675E86062}"/>
                  </a:ext>
                </a:extLst>
              </p:cNvPr>
              <p:cNvSpPr>
                <a:spLocks noChangeArrowheads="1"/>
              </p:cNvSpPr>
              <p:nvPr/>
            </p:nvSpPr>
            <p:spPr bwMode="auto">
              <a:xfrm>
                <a:off x="3796" y="2085"/>
                <a:ext cx="242" cy="79"/>
              </a:xfrm>
              <a:prstGeom prst="ellips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46" name="Oval 105">
                <a:extLst>
                  <a:ext uri="{FF2B5EF4-FFF2-40B4-BE49-F238E27FC236}">
                    <a16:creationId xmlns:a16="http://schemas.microsoft.com/office/drawing/2014/main" id="{BF441DFC-D055-4868-862B-B0D0D3EDF257}"/>
                  </a:ext>
                </a:extLst>
              </p:cNvPr>
              <p:cNvSpPr>
                <a:spLocks noChangeArrowheads="1"/>
              </p:cNvSpPr>
              <p:nvPr/>
            </p:nvSpPr>
            <p:spPr bwMode="auto">
              <a:xfrm>
                <a:off x="3796" y="2243"/>
                <a:ext cx="242" cy="79"/>
              </a:xfrm>
              <a:prstGeom prst="ellips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47" name="Line 106">
                <a:extLst>
                  <a:ext uri="{FF2B5EF4-FFF2-40B4-BE49-F238E27FC236}">
                    <a16:creationId xmlns:a16="http://schemas.microsoft.com/office/drawing/2014/main" id="{72ACF457-6CF3-43BF-B745-1A4BEF5219B2}"/>
                  </a:ext>
                </a:extLst>
              </p:cNvPr>
              <p:cNvSpPr>
                <a:spLocks noChangeShapeType="1"/>
              </p:cNvSpPr>
              <p:nvPr/>
            </p:nvSpPr>
            <p:spPr bwMode="auto">
              <a:xfrm>
                <a:off x="3796" y="2125"/>
                <a:ext cx="0" cy="157"/>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48" name="Line 107">
                <a:extLst>
                  <a:ext uri="{FF2B5EF4-FFF2-40B4-BE49-F238E27FC236}">
                    <a16:creationId xmlns:a16="http://schemas.microsoft.com/office/drawing/2014/main" id="{623D4787-9600-456C-A93E-EAB3A43DBF76}"/>
                  </a:ext>
                </a:extLst>
              </p:cNvPr>
              <p:cNvSpPr>
                <a:spLocks noChangeShapeType="1"/>
              </p:cNvSpPr>
              <p:nvPr/>
            </p:nvSpPr>
            <p:spPr bwMode="auto">
              <a:xfrm>
                <a:off x="4038" y="2125"/>
                <a:ext cx="0" cy="157"/>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grpSp>
      </p:grpSp>
      <p:grpSp>
        <p:nvGrpSpPr>
          <p:cNvPr id="12" name="Group 11">
            <a:extLst>
              <a:ext uri="{FF2B5EF4-FFF2-40B4-BE49-F238E27FC236}">
                <a16:creationId xmlns:a16="http://schemas.microsoft.com/office/drawing/2014/main" id="{E9110D2D-A347-4C01-90F8-F10A5A53BC34}"/>
              </a:ext>
            </a:extLst>
          </p:cNvPr>
          <p:cNvGrpSpPr/>
          <p:nvPr/>
        </p:nvGrpSpPr>
        <p:grpSpPr>
          <a:xfrm>
            <a:off x="6004741" y="3725445"/>
            <a:ext cx="470623" cy="470623"/>
            <a:chOff x="8166864" y="5066366"/>
            <a:chExt cx="640080" cy="640080"/>
          </a:xfrm>
        </p:grpSpPr>
        <p:sp>
          <p:nvSpPr>
            <p:cNvPr id="52" name="Oval 51">
              <a:extLst>
                <a:ext uri="{FF2B5EF4-FFF2-40B4-BE49-F238E27FC236}">
                  <a16:creationId xmlns:a16="http://schemas.microsoft.com/office/drawing/2014/main" id="{C28CE2FC-321C-484E-82BC-F6420FA00B85}"/>
                </a:ext>
              </a:extLst>
            </p:cNvPr>
            <p:cNvSpPr/>
            <p:nvPr/>
          </p:nvSpPr>
          <p:spPr bwMode="auto">
            <a:xfrm>
              <a:off x="8166864" y="5066366"/>
              <a:ext cx="640080" cy="64008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1442" kern="0">
                <a:gradFill>
                  <a:gsLst>
                    <a:gs pos="5439">
                      <a:srgbClr val="F8F8F8"/>
                    </a:gs>
                    <a:gs pos="10000">
                      <a:srgbClr val="F8F8F8"/>
                    </a:gs>
                  </a:gsLst>
                  <a:lin ang="5400000" scaled="0"/>
                </a:gradFill>
                <a:latin typeface="Segoe UI"/>
              </a:endParaRPr>
            </a:p>
          </p:txBody>
        </p:sp>
        <p:grpSp>
          <p:nvGrpSpPr>
            <p:cNvPr id="53" name="Group 52">
              <a:extLst>
                <a:ext uri="{FF2B5EF4-FFF2-40B4-BE49-F238E27FC236}">
                  <a16:creationId xmlns:a16="http://schemas.microsoft.com/office/drawing/2014/main" id="{D072D520-6B20-4D71-8DCC-D653BB0F82B8}"/>
                </a:ext>
              </a:extLst>
            </p:cNvPr>
            <p:cNvGrpSpPr/>
            <p:nvPr/>
          </p:nvGrpSpPr>
          <p:grpSpPr>
            <a:xfrm>
              <a:off x="8320946" y="5279621"/>
              <a:ext cx="331916" cy="213569"/>
              <a:chOff x="1319213" y="1714500"/>
              <a:chExt cx="387350" cy="249238"/>
            </a:xfrm>
          </p:grpSpPr>
          <p:sp>
            <p:nvSpPr>
              <p:cNvPr id="54" name="Oval 183">
                <a:extLst>
                  <a:ext uri="{FF2B5EF4-FFF2-40B4-BE49-F238E27FC236}">
                    <a16:creationId xmlns:a16="http://schemas.microsoft.com/office/drawing/2014/main" id="{5C3F9D99-F471-47EE-BA71-9EDDDB7BDF8A}"/>
                  </a:ext>
                </a:extLst>
              </p:cNvPr>
              <p:cNvSpPr>
                <a:spLocks noChangeArrowheads="1"/>
              </p:cNvSpPr>
              <p:nvPr/>
            </p:nvSpPr>
            <p:spPr bwMode="auto">
              <a:xfrm>
                <a:off x="1614488" y="1831975"/>
                <a:ext cx="80963" cy="80963"/>
              </a:xfrm>
              <a:prstGeom prst="ellips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58" name="Freeform 184">
                <a:extLst>
                  <a:ext uri="{FF2B5EF4-FFF2-40B4-BE49-F238E27FC236}">
                    <a16:creationId xmlns:a16="http://schemas.microsoft.com/office/drawing/2014/main" id="{FD7B6EA8-96A6-4EF1-BC3E-2E0D3F3E574C}"/>
                  </a:ext>
                </a:extLst>
              </p:cNvPr>
              <p:cNvSpPr>
                <a:spLocks/>
              </p:cNvSpPr>
              <p:nvPr/>
            </p:nvSpPr>
            <p:spPr bwMode="auto">
              <a:xfrm>
                <a:off x="1601788" y="1912938"/>
                <a:ext cx="104775" cy="50800"/>
              </a:xfrm>
              <a:custGeom>
                <a:avLst/>
                <a:gdLst>
                  <a:gd name="T0" fmla="*/ 0 w 91"/>
                  <a:gd name="T1" fmla="*/ 45 h 45"/>
                  <a:gd name="T2" fmla="*/ 46 w 91"/>
                  <a:gd name="T3" fmla="*/ 0 h 45"/>
                  <a:gd name="T4" fmla="*/ 91 w 91"/>
                  <a:gd name="T5" fmla="*/ 45 h 45"/>
                </a:gdLst>
                <a:ahLst/>
                <a:cxnLst>
                  <a:cxn ang="0">
                    <a:pos x="T0" y="T1"/>
                  </a:cxn>
                  <a:cxn ang="0">
                    <a:pos x="T2" y="T3"/>
                  </a:cxn>
                  <a:cxn ang="0">
                    <a:pos x="T4" y="T5"/>
                  </a:cxn>
                </a:cxnLst>
                <a:rect l="0" t="0" r="r" b="b"/>
                <a:pathLst>
                  <a:path w="91" h="45">
                    <a:moveTo>
                      <a:pt x="0" y="45"/>
                    </a:moveTo>
                    <a:cubicBezTo>
                      <a:pt x="0" y="20"/>
                      <a:pt x="21" y="0"/>
                      <a:pt x="46" y="0"/>
                    </a:cubicBezTo>
                    <a:cubicBezTo>
                      <a:pt x="71" y="0"/>
                      <a:pt x="91" y="20"/>
                      <a:pt x="91" y="45"/>
                    </a:cubicBezTo>
                  </a:path>
                </a:pathLst>
              </a:cu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63" name="Oval 185">
                <a:extLst>
                  <a:ext uri="{FF2B5EF4-FFF2-40B4-BE49-F238E27FC236}">
                    <a16:creationId xmlns:a16="http://schemas.microsoft.com/office/drawing/2014/main" id="{0BC5B4AA-8B3E-46E9-9A01-417A8E016712}"/>
                  </a:ext>
                </a:extLst>
              </p:cNvPr>
              <p:cNvSpPr>
                <a:spLocks noChangeArrowheads="1"/>
              </p:cNvSpPr>
              <p:nvPr/>
            </p:nvSpPr>
            <p:spPr bwMode="auto">
              <a:xfrm>
                <a:off x="1331913" y="1714500"/>
                <a:ext cx="79375" cy="79375"/>
              </a:xfrm>
              <a:prstGeom prst="ellips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64" name="Freeform 186">
                <a:extLst>
                  <a:ext uri="{FF2B5EF4-FFF2-40B4-BE49-F238E27FC236}">
                    <a16:creationId xmlns:a16="http://schemas.microsoft.com/office/drawing/2014/main" id="{07623DDE-B1E5-4642-8111-C97B1466E771}"/>
                  </a:ext>
                </a:extLst>
              </p:cNvPr>
              <p:cNvSpPr>
                <a:spLocks/>
              </p:cNvSpPr>
              <p:nvPr/>
            </p:nvSpPr>
            <p:spPr bwMode="auto">
              <a:xfrm>
                <a:off x="1319213" y="1793875"/>
                <a:ext cx="104775" cy="52388"/>
              </a:xfrm>
              <a:custGeom>
                <a:avLst/>
                <a:gdLst>
                  <a:gd name="T0" fmla="*/ 0 w 92"/>
                  <a:gd name="T1" fmla="*/ 46 h 46"/>
                  <a:gd name="T2" fmla="*/ 46 w 92"/>
                  <a:gd name="T3" fmla="*/ 0 h 46"/>
                  <a:gd name="T4" fmla="*/ 92 w 92"/>
                  <a:gd name="T5" fmla="*/ 46 h 46"/>
                </a:gdLst>
                <a:ahLst/>
                <a:cxnLst>
                  <a:cxn ang="0">
                    <a:pos x="T0" y="T1"/>
                  </a:cxn>
                  <a:cxn ang="0">
                    <a:pos x="T2" y="T3"/>
                  </a:cxn>
                  <a:cxn ang="0">
                    <a:pos x="T4" y="T5"/>
                  </a:cxn>
                </a:cxnLst>
                <a:rect l="0" t="0" r="r" b="b"/>
                <a:pathLst>
                  <a:path w="92" h="46">
                    <a:moveTo>
                      <a:pt x="0" y="46"/>
                    </a:moveTo>
                    <a:cubicBezTo>
                      <a:pt x="0" y="21"/>
                      <a:pt x="21" y="0"/>
                      <a:pt x="46" y="0"/>
                    </a:cubicBezTo>
                    <a:cubicBezTo>
                      <a:pt x="71" y="0"/>
                      <a:pt x="92" y="21"/>
                      <a:pt x="92" y="46"/>
                    </a:cubicBezTo>
                  </a:path>
                </a:pathLst>
              </a:cu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65" name="Freeform 187">
                <a:extLst>
                  <a:ext uri="{FF2B5EF4-FFF2-40B4-BE49-F238E27FC236}">
                    <a16:creationId xmlns:a16="http://schemas.microsoft.com/office/drawing/2014/main" id="{95056F3A-2A2B-463A-BC7E-BFD14BCB0EFD}"/>
                  </a:ext>
                </a:extLst>
              </p:cNvPr>
              <p:cNvSpPr>
                <a:spLocks/>
              </p:cNvSpPr>
              <p:nvPr/>
            </p:nvSpPr>
            <p:spPr bwMode="auto">
              <a:xfrm>
                <a:off x="1462088" y="1714500"/>
                <a:ext cx="244475" cy="55563"/>
              </a:xfrm>
              <a:custGeom>
                <a:avLst/>
                <a:gdLst>
                  <a:gd name="T0" fmla="*/ 24 w 154"/>
                  <a:gd name="T1" fmla="*/ 0 h 35"/>
                  <a:gd name="T2" fmla="*/ 24 w 154"/>
                  <a:gd name="T3" fmla="*/ 18 h 35"/>
                  <a:gd name="T4" fmla="*/ 0 w 154"/>
                  <a:gd name="T5" fmla="*/ 35 h 35"/>
                  <a:gd name="T6" fmla="*/ 24 w 154"/>
                  <a:gd name="T7" fmla="*/ 35 h 35"/>
                  <a:gd name="T8" fmla="*/ 33 w 154"/>
                  <a:gd name="T9" fmla="*/ 35 h 35"/>
                  <a:gd name="T10" fmla="*/ 154 w 154"/>
                  <a:gd name="T11" fmla="*/ 35 h 35"/>
                  <a:gd name="T12" fmla="*/ 154 w 154"/>
                  <a:gd name="T13" fmla="*/ 0 h 35"/>
                  <a:gd name="T14" fmla="*/ 24 w 154"/>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24" y="0"/>
                    </a:moveTo>
                    <a:lnTo>
                      <a:pt x="24" y="18"/>
                    </a:lnTo>
                    <a:lnTo>
                      <a:pt x="0" y="35"/>
                    </a:lnTo>
                    <a:lnTo>
                      <a:pt x="24" y="35"/>
                    </a:lnTo>
                    <a:lnTo>
                      <a:pt x="33" y="35"/>
                    </a:lnTo>
                    <a:lnTo>
                      <a:pt x="154" y="35"/>
                    </a:lnTo>
                    <a:lnTo>
                      <a:pt x="154" y="0"/>
                    </a:lnTo>
                    <a:lnTo>
                      <a:pt x="24" y="0"/>
                    </a:lnTo>
                    <a:close/>
                  </a:path>
                </a:pathLst>
              </a:cu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66" name="Freeform 188">
                <a:extLst>
                  <a:ext uri="{FF2B5EF4-FFF2-40B4-BE49-F238E27FC236}">
                    <a16:creationId xmlns:a16="http://schemas.microsoft.com/office/drawing/2014/main" id="{087AD3C7-EB90-4220-A7B4-6DD8472DACF3}"/>
                  </a:ext>
                </a:extLst>
              </p:cNvPr>
              <p:cNvSpPr>
                <a:spLocks/>
              </p:cNvSpPr>
              <p:nvPr/>
            </p:nvSpPr>
            <p:spPr bwMode="auto">
              <a:xfrm>
                <a:off x="1319213" y="1908175"/>
                <a:ext cx="244475" cy="55563"/>
              </a:xfrm>
              <a:custGeom>
                <a:avLst/>
                <a:gdLst>
                  <a:gd name="T0" fmla="*/ 131 w 154"/>
                  <a:gd name="T1" fmla="*/ 35 h 35"/>
                  <a:gd name="T2" fmla="*/ 131 w 154"/>
                  <a:gd name="T3" fmla="*/ 17 h 35"/>
                  <a:gd name="T4" fmla="*/ 154 w 154"/>
                  <a:gd name="T5" fmla="*/ 0 h 35"/>
                  <a:gd name="T6" fmla="*/ 131 w 154"/>
                  <a:gd name="T7" fmla="*/ 0 h 35"/>
                  <a:gd name="T8" fmla="*/ 121 w 154"/>
                  <a:gd name="T9" fmla="*/ 0 h 35"/>
                  <a:gd name="T10" fmla="*/ 0 w 154"/>
                  <a:gd name="T11" fmla="*/ 0 h 35"/>
                  <a:gd name="T12" fmla="*/ 0 w 154"/>
                  <a:gd name="T13" fmla="*/ 35 h 35"/>
                  <a:gd name="T14" fmla="*/ 131 w 15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131" y="35"/>
                    </a:moveTo>
                    <a:lnTo>
                      <a:pt x="131" y="17"/>
                    </a:lnTo>
                    <a:lnTo>
                      <a:pt x="154" y="0"/>
                    </a:lnTo>
                    <a:lnTo>
                      <a:pt x="131" y="0"/>
                    </a:lnTo>
                    <a:lnTo>
                      <a:pt x="121" y="0"/>
                    </a:lnTo>
                    <a:lnTo>
                      <a:pt x="0" y="0"/>
                    </a:lnTo>
                    <a:lnTo>
                      <a:pt x="0" y="35"/>
                    </a:lnTo>
                    <a:lnTo>
                      <a:pt x="131" y="35"/>
                    </a:lnTo>
                    <a:close/>
                  </a:path>
                </a:pathLst>
              </a:cu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grpSp>
      </p:grpSp>
      <p:grpSp>
        <p:nvGrpSpPr>
          <p:cNvPr id="11" name="Group 10">
            <a:extLst>
              <a:ext uri="{FF2B5EF4-FFF2-40B4-BE49-F238E27FC236}">
                <a16:creationId xmlns:a16="http://schemas.microsoft.com/office/drawing/2014/main" id="{78003544-30A1-4D22-AF0B-B7D7453CC644}"/>
              </a:ext>
            </a:extLst>
          </p:cNvPr>
          <p:cNvGrpSpPr/>
          <p:nvPr/>
        </p:nvGrpSpPr>
        <p:grpSpPr>
          <a:xfrm>
            <a:off x="7620413" y="3768952"/>
            <a:ext cx="470623" cy="470623"/>
            <a:chOff x="10364290" y="5125539"/>
            <a:chExt cx="640080" cy="640080"/>
          </a:xfrm>
        </p:grpSpPr>
        <p:sp>
          <p:nvSpPr>
            <p:cNvPr id="68" name="Oval 67">
              <a:extLst>
                <a:ext uri="{FF2B5EF4-FFF2-40B4-BE49-F238E27FC236}">
                  <a16:creationId xmlns:a16="http://schemas.microsoft.com/office/drawing/2014/main" id="{523AEEEB-7031-49B9-8FBE-A5AEDDFC5CC4}"/>
                </a:ext>
              </a:extLst>
            </p:cNvPr>
            <p:cNvSpPr/>
            <p:nvPr/>
          </p:nvSpPr>
          <p:spPr bwMode="auto">
            <a:xfrm>
              <a:off x="10364290" y="5125539"/>
              <a:ext cx="640080" cy="64008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1442" kern="0">
                <a:gradFill>
                  <a:gsLst>
                    <a:gs pos="5439">
                      <a:srgbClr val="F8F8F8"/>
                    </a:gs>
                    <a:gs pos="10000">
                      <a:srgbClr val="F8F8F8"/>
                    </a:gs>
                  </a:gsLst>
                  <a:lin ang="5400000" scaled="0"/>
                </a:gradFill>
                <a:latin typeface="Segoe UI"/>
              </a:endParaRPr>
            </a:p>
          </p:txBody>
        </p:sp>
        <p:grpSp>
          <p:nvGrpSpPr>
            <p:cNvPr id="70" name="Group 69">
              <a:extLst>
                <a:ext uri="{FF2B5EF4-FFF2-40B4-BE49-F238E27FC236}">
                  <a16:creationId xmlns:a16="http://schemas.microsoft.com/office/drawing/2014/main" id="{BC8B8578-3118-4756-8575-626B6F80AA60}"/>
                </a:ext>
              </a:extLst>
            </p:cNvPr>
            <p:cNvGrpSpPr>
              <a:grpSpLocks noChangeAspect="1"/>
            </p:cNvGrpSpPr>
            <p:nvPr/>
          </p:nvGrpSpPr>
          <p:grpSpPr>
            <a:xfrm>
              <a:off x="10508969" y="5310704"/>
              <a:ext cx="346763" cy="293809"/>
              <a:chOff x="4947743" y="5339803"/>
              <a:chExt cx="825499" cy="706436"/>
            </a:xfrm>
          </p:grpSpPr>
          <p:sp>
            <p:nvSpPr>
              <p:cNvPr id="75" name="Freeform 5">
                <a:extLst>
                  <a:ext uri="{FF2B5EF4-FFF2-40B4-BE49-F238E27FC236}">
                    <a16:creationId xmlns:a16="http://schemas.microsoft.com/office/drawing/2014/main" id="{F0556546-B738-4923-88BC-9AEB3E9CCB81}"/>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sp>
            <p:nvSpPr>
              <p:cNvPr id="78" name="Freeform 6">
                <a:extLst>
                  <a:ext uri="{FF2B5EF4-FFF2-40B4-BE49-F238E27FC236}">
                    <a16:creationId xmlns:a16="http://schemas.microsoft.com/office/drawing/2014/main" id="{6078BF28-07FD-4A4B-9332-1711BB311B28}"/>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sp>
            <p:nvSpPr>
              <p:cNvPr id="79" name="Freeform 7">
                <a:extLst>
                  <a:ext uri="{FF2B5EF4-FFF2-40B4-BE49-F238E27FC236}">
                    <a16:creationId xmlns:a16="http://schemas.microsoft.com/office/drawing/2014/main" id="{FF0AB7A7-874D-46D3-9C66-DF1D929C8D9C}"/>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sp>
            <p:nvSpPr>
              <p:cNvPr id="80" name="Freeform 8">
                <a:extLst>
                  <a:ext uri="{FF2B5EF4-FFF2-40B4-BE49-F238E27FC236}">
                    <a16:creationId xmlns:a16="http://schemas.microsoft.com/office/drawing/2014/main" id="{EA30EC05-43B4-487F-91E0-E4EBBC58BDA8}"/>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sp>
            <p:nvSpPr>
              <p:cNvPr id="81" name="Line 9">
                <a:extLst>
                  <a:ext uri="{FF2B5EF4-FFF2-40B4-BE49-F238E27FC236}">
                    <a16:creationId xmlns:a16="http://schemas.microsoft.com/office/drawing/2014/main" id="{8F20F10E-7FAE-45F0-8661-5B4A25E187D0}"/>
                  </a:ext>
                </a:extLst>
              </p:cNvPr>
              <p:cNvSpPr>
                <a:spLocks noChangeShapeType="1"/>
              </p:cNvSpPr>
              <p:nvPr/>
            </p:nvSpPr>
            <p:spPr bwMode="auto">
              <a:xfrm flipH="1" flipV="1">
                <a:off x="5468442" y="5963690"/>
                <a:ext cx="3048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sp>
            <p:nvSpPr>
              <p:cNvPr id="82" name="Line 10">
                <a:extLst>
                  <a:ext uri="{FF2B5EF4-FFF2-40B4-BE49-F238E27FC236}">
                    <a16:creationId xmlns:a16="http://schemas.microsoft.com/office/drawing/2014/main" id="{C917114E-9D0D-4A56-8E23-36479B084835}"/>
                  </a:ext>
                </a:extLst>
              </p:cNvPr>
              <p:cNvSpPr>
                <a:spLocks noChangeShapeType="1"/>
              </p:cNvSpPr>
              <p:nvPr/>
            </p:nvSpPr>
            <p:spPr bwMode="auto">
              <a:xfrm>
                <a:off x="5468442" y="5543002"/>
                <a:ext cx="304800" cy="4763"/>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grpSp>
      </p:grpSp>
      <p:grpSp>
        <p:nvGrpSpPr>
          <p:cNvPr id="27" name="Group 26">
            <a:extLst>
              <a:ext uri="{FF2B5EF4-FFF2-40B4-BE49-F238E27FC236}">
                <a16:creationId xmlns:a16="http://schemas.microsoft.com/office/drawing/2014/main" id="{2793CA7E-95C1-494F-9B3E-33E751C15324}"/>
              </a:ext>
            </a:extLst>
          </p:cNvPr>
          <p:cNvGrpSpPr/>
          <p:nvPr/>
        </p:nvGrpSpPr>
        <p:grpSpPr>
          <a:xfrm>
            <a:off x="6662543" y="4287890"/>
            <a:ext cx="470623" cy="470623"/>
            <a:chOff x="9061520" y="5831331"/>
            <a:chExt cx="640080" cy="640080"/>
          </a:xfrm>
        </p:grpSpPr>
        <p:sp>
          <p:nvSpPr>
            <p:cNvPr id="91" name="Oval 90">
              <a:extLst>
                <a:ext uri="{FF2B5EF4-FFF2-40B4-BE49-F238E27FC236}">
                  <a16:creationId xmlns:a16="http://schemas.microsoft.com/office/drawing/2014/main" id="{D51F90A6-6D0F-4555-A448-32139343C995}"/>
                </a:ext>
              </a:extLst>
            </p:cNvPr>
            <p:cNvSpPr/>
            <p:nvPr/>
          </p:nvSpPr>
          <p:spPr bwMode="auto">
            <a:xfrm>
              <a:off x="9061520" y="5831331"/>
              <a:ext cx="640080" cy="64008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757" kern="0">
                <a:solidFill>
                  <a:srgbClr val="FF0000"/>
                </a:solidFill>
                <a:latin typeface="Segoe UI"/>
              </a:endParaRPr>
            </a:p>
          </p:txBody>
        </p:sp>
        <p:grpSp>
          <p:nvGrpSpPr>
            <p:cNvPr id="96" name="Group 95">
              <a:extLst>
                <a:ext uri="{FF2B5EF4-FFF2-40B4-BE49-F238E27FC236}">
                  <a16:creationId xmlns:a16="http://schemas.microsoft.com/office/drawing/2014/main" id="{F016A390-F7A4-4E15-92A3-061E996CC5C2}"/>
                </a:ext>
              </a:extLst>
            </p:cNvPr>
            <p:cNvGrpSpPr/>
            <p:nvPr/>
          </p:nvGrpSpPr>
          <p:grpSpPr>
            <a:xfrm>
              <a:off x="9190252" y="6000172"/>
              <a:ext cx="382617" cy="335997"/>
              <a:chOff x="9135068" y="1892300"/>
              <a:chExt cx="446519" cy="392113"/>
            </a:xfrm>
          </p:grpSpPr>
          <p:grpSp>
            <p:nvGrpSpPr>
              <p:cNvPr id="97" name="Group 92">
                <a:extLst>
                  <a:ext uri="{FF2B5EF4-FFF2-40B4-BE49-F238E27FC236}">
                    <a16:creationId xmlns:a16="http://schemas.microsoft.com/office/drawing/2014/main" id="{B7BA13E0-9175-4FC6-9A4A-1C3A88815EA1}"/>
                  </a:ext>
                </a:extLst>
              </p:cNvPr>
              <p:cNvGrpSpPr>
                <a:grpSpLocks noChangeAspect="1"/>
              </p:cNvGrpSpPr>
              <p:nvPr/>
            </p:nvGrpSpPr>
            <p:grpSpPr bwMode="auto">
              <a:xfrm>
                <a:off x="9381563" y="1892300"/>
                <a:ext cx="200024" cy="392113"/>
                <a:chOff x="158" y="1888"/>
                <a:chExt cx="131" cy="247"/>
              </a:xfrm>
            </p:grpSpPr>
            <p:sp>
              <p:nvSpPr>
                <p:cNvPr id="103" name="Rectangle 93">
                  <a:extLst>
                    <a:ext uri="{FF2B5EF4-FFF2-40B4-BE49-F238E27FC236}">
                      <a16:creationId xmlns:a16="http://schemas.microsoft.com/office/drawing/2014/main" id="{77A1C59B-83B5-47F7-8958-E195948E02C6}"/>
                    </a:ext>
                  </a:extLst>
                </p:cNvPr>
                <p:cNvSpPr>
                  <a:spLocks noChangeArrowheads="1"/>
                </p:cNvSpPr>
                <p:nvPr/>
              </p:nvSpPr>
              <p:spPr bwMode="auto">
                <a:xfrm>
                  <a:off x="158" y="1888"/>
                  <a:ext cx="131" cy="247"/>
                </a:xfrm>
                <a:prstGeom prst="rect">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04" name="Line 94">
                  <a:extLst>
                    <a:ext uri="{FF2B5EF4-FFF2-40B4-BE49-F238E27FC236}">
                      <a16:creationId xmlns:a16="http://schemas.microsoft.com/office/drawing/2014/main" id="{65222682-C92F-4C9B-B421-AA64F1D41C2F}"/>
                    </a:ext>
                  </a:extLst>
                </p:cNvPr>
                <p:cNvSpPr>
                  <a:spLocks noChangeShapeType="1"/>
                </p:cNvSpPr>
                <p:nvPr/>
              </p:nvSpPr>
              <p:spPr bwMode="auto">
                <a:xfrm>
                  <a:off x="186" y="1928"/>
                  <a:ext cx="74"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05" name="Line 95">
                  <a:extLst>
                    <a:ext uri="{FF2B5EF4-FFF2-40B4-BE49-F238E27FC236}">
                      <a16:creationId xmlns:a16="http://schemas.microsoft.com/office/drawing/2014/main" id="{FFC6704F-74E1-48A4-A00D-29CF32B0737B}"/>
                    </a:ext>
                  </a:extLst>
                </p:cNvPr>
                <p:cNvSpPr>
                  <a:spLocks noChangeShapeType="1"/>
                </p:cNvSpPr>
                <p:nvPr/>
              </p:nvSpPr>
              <p:spPr bwMode="auto">
                <a:xfrm>
                  <a:off x="186" y="2058"/>
                  <a:ext cx="74"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06" name="Line 96">
                  <a:extLst>
                    <a:ext uri="{FF2B5EF4-FFF2-40B4-BE49-F238E27FC236}">
                      <a16:creationId xmlns:a16="http://schemas.microsoft.com/office/drawing/2014/main" id="{F443A467-49FB-4DA3-A8E8-E3E3D2654D83}"/>
                    </a:ext>
                  </a:extLst>
                </p:cNvPr>
                <p:cNvSpPr>
                  <a:spLocks noChangeShapeType="1"/>
                </p:cNvSpPr>
                <p:nvPr/>
              </p:nvSpPr>
              <p:spPr bwMode="auto">
                <a:xfrm>
                  <a:off x="186" y="2094"/>
                  <a:ext cx="74"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grpSp>
          <p:grpSp>
            <p:nvGrpSpPr>
              <p:cNvPr id="98" name="Group 92">
                <a:extLst>
                  <a:ext uri="{FF2B5EF4-FFF2-40B4-BE49-F238E27FC236}">
                    <a16:creationId xmlns:a16="http://schemas.microsoft.com/office/drawing/2014/main" id="{C74D95FC-00A3-4E18-A44A-CED9B0563EA2}"/>
                  </a:ext>
                </a:extLst>
              </p:cNvPr>
              <p:cNvGrpSpPr>
                <a:grpSpLocks noChangeAspect="1"/>
              </p:cNvGrpSpPr>
              <p:nvPr/>
            </p:nvGrpSpPr>
            <p:grpSpPr bwMode="auto">
              <a:xfrm>
                <a:off x="9135068" y="1892300"/>
                <a:ext cx="200024" cy="392113"/>
                <a:chOff x="158" y="1888"/>
                <a:chExt cx="131" cy="247"/>
              </a:xfrm>
            </p:grpSpPr>
            <p:sp>
              <p:nvSpPr>
                <p:cNvPr id="99" name="Rectangle 93">
                  <a:extLst>
                    <a:ext uri="{FF2B5EF4-FFF2-40B4-BE49-F238E27FC236}">
                      <a16:creationId xmlns:a16="http://schemas.microsoft.com/office/drawing/2014/main" id="{6A9CDD6A-25D5-4B35-B48C-AF85E71ABC43}"/>
                    </a:ext>
                  </a:extLst>
                </p:cNvPr>
                <p:cNvSpPr>
                  <a:spLocks noChangeArrowheads="1"/>
                </p:cNvSpPr>
                <p:nvPr/>
              </p:nvSpPr>
              <p:spPr bwMode="auto">
                <a:xfrm>
                  <a:off x="158" y="1888"/>
                  <a:ext cx="131" cy="247"/>
                </a:xfrm>
                <a:prstGeom prst="rect">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00" name="Line 94">
                  <a:extLst>
                    <a:ext uri="{FF2B5EF4-FFF2-40B4-BE49-F238E27FC236}">
                      <a16:creationId xmlns:a16="http://schemas.microsoft.com/office/drawing/2014/main" id="{F3CA989D-750A-4191-9B71-08D7B3269F5D}"/>
                    </a:ext>
                  </a:extLst>
                </p:cNvPr>
                <p:cNvSpPr>
                  <a:spLocks noChangeShapeType="1"/>
                </p:cNvSpPr>
                <p:nvPr/>
              </p:nvSpPr>
              <p:spPr bwMode="auto">
                <a:xfrm>
                  <a:off x="186" y="1928"/>
                  <a:ext cx="74"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01" name="Line 95">
                  <a:extLst>
                    <a:ext uri="{FF2B5EF4-FFF2-40B4-BE49-F238E27FC236}">
                      <a16:creationId xmlns:a16="http://schemas.microsoft.com/office/drawing/2014/main" id="{C61C598A-9912-4E94-8322-57B31140C420}"/>
                    </a:ext>
                  </a:extLst>
                </p:cNvPr>
                <p:cNvSpPr>
                  <a:spLocks noChangeShapeType="1"/>
                </p:cNvSpPr>
                <p:nvPr/>
              </p:nvSpPr>
              <p:spPr bwMode="auto">
                <a:xfrm>
                  <a:off x="186" y="2058"/>
                  <a:ext cx="74"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02" name="Line 96">
                  <a:extLst>
                    <a:ext uri="{FF2B5EF4-FFF2-40B4-BE49-F238E27FC236}">
                      <a16:creationId xmlns:a16="http://schemas.microsoft.com/office/drawing/2014/main" id="{2C09D00D-8F19-4708-BC91-180383CBE1E9}"/>
                    </a:ext>
                  </a:extLst>
                </p:cNvPr>
                <p:cNvSpPr>
                  <a:spLocks noChangeShapeType="1"/>
                </p:cNvSpPr>
                <p:nvPr/>
              </p:nvSpPr>
              <p:spPr bwMode="auto">
                <a:xfrm>
                  <a:off x="186" y="2094"/>
                  <a:ext cx="74"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grpSp>
        </p:grpSp>
      </p:grpSp>
      <p:cxnSp>
        <p:nvCxnSpPr>
          <p:cNvPr id="110" name="Straight Connector 109">
            <a:extLst>
              <a:ext uri="{FF2B5EF4-FFF2-40B4-BE49-F238E27FC236}">
                <a16:creationId xmlns:a16="http://schemas.microsoft.com/office/drawing/2014/main" id="{F76D38CC-49DF-48C5-A542-55EF9F96B728}"/>
              </a:ext>
            </a:extLst>
          </p:cNvPr>
          <p:cNvCxnSpPr>
            <a:cxnSpLocks/>
            <a:stCxn id="91" idx="2"/>
            <a:endCxn id="38" idx="6"/>
          </p:cNvCxnSpPr>
          <p:nvPr/>
        </p:nvCxnSpPr>
        <p:spPr>
          <a:xfrm flipH="1">
            <a:off x="5620143" y="4523202"/>
            <a:ext cx="1042400" cy="7042"/>
          </a:xfrm>
          <a:prstGeom prst="line">
            <a:avLst/>
          </a:prstGeom>
          <a:noFill/>
          <a:ln w="12700" cap="flat" cmpd="sng" algn="ctr">
            <a:solidFill>
              <a:srgbClr val="FFFFFF"/>
            </a:solidFill>
            <a:prstDash val="sysDot"/>
            <a:headEnd type="none"/>
            <a:tailEnd type="none"/>
          </a:ln>
          <a:effectLst/>
        </p:spPr>
      </p:cxnSp>
      <p:cxnSp>
        <p:nvCxnSpPr>
          <p:cNvPr id="111" name="Straight Connector 110">
            <a:extLst>
              <a:ext uri="{FF2B5EF4-FFF2-40B4-BE49-F238E27FC236}">
                <a16:creationId xmlns:a16="http://schemas.microsoft.com/office/drawing/2014/main" id="{EED2F85D-5191-4704-8FE9-D993096C63F7}"/>
              </a:ext>
            </a:extLst>
          </p:cNvPr>
          <p:cNvCxnSpPr>
            <a:cxnSpLocks/>
            <a:stCxn id="52" idx="3"/>
            <a:endCxn id="38" idx="7"/>
          </p:cNvCxnSpPr>
          <p:nvPr/>
        </p:nvCxnSpPr>
        <p:spPr>
          <a:xfrm flipH="1">
            <a:off x="5551221" y="4127146"/>
            <a:ext cx="522441" cy="236707"/>
          </a:xfrm>
          <a:prstGeom prst="line">
            <a:avLst/>
          </a:prstGeom>
          <a:noFill/>
          <a:ln w="12700" cap="flat" cmpd="sng" algn="ctr">
            <a:solidFill>
              <a:srgbClr val="FFFFFF"/>
            </a:solidFill>
            <a:prstDash val="sysDot"/>
            <a:headEnd type="none"/>
            <a:tailEnd type="none"/>
          </a:ln>
          <a:effectLst/>
        </p:spPr>
      </p:cxnSp>
      <p:cxnSp>
        <p:nvCxnSpPr>
          <p:cNvPr id="112" name="Straight Connector 111">
            <a:extLst>
              <a:ext uri="{FF2B5EF4-FFF2-40B4-BE49-F238E27FC236}">
                <a16:creationId xmlns:a16="http://schemas.microsoft.com/office/drawing/2014/main" id="{6D7DBE5D-F77A-4DB5-82E2-D186E507EA77}"/>
              </a:ext>
            </a:extLst>
          </p:cNvPr>
          <p:cNvCxnSpPr>
            <a:cxnSpLocks/>
            <a:stCxn id="41" idx="2"/>
            <a:endCxn id="91" idx="6"/>
          </p:cNvCxnSpPr>
          <p:nvPr/>
        </p:nvCxnSpPr>
        <p:spPr>
          <a:xfrm flipH="1" flipV="1">
            <a:off x="7133165" y="4523201"/>
            <a:ext cx="848583" cy="139712"/>
          </a:xfrm>
          <a:prstGeom prst="line">
            <a:avLst/>
          </a:prstGeom>
          <a:noFill/>
          <a:ln w="12700" cap="flat" cmpd="sng" algn="ctr">
            <a:solidFill>
              <a:srgbClr val="FFFFFF"/>
            </a:solidFill>
            <a:prstDash val="sysDot"/>
            <a:headEnd type="none"/>
            <a:tailEnd type="none"/>
          </a:ln>
          <a:effectLst/>
        </p:spPr>
      </p:cxnSp>
      <p:cxnSp>
        <p:nvCxnSpPr>
          <p:cNvPr id="113" name="Straight Connector 112">
            <a:extLst>
              <a:ext uri="{FF2B5EF4-FFF2-40B4-BE49-F238E27FC236}">
                <a16:creationId xmlns:a16="http://schemas.microsoft.com/office/drawing/2014/main" id="{61A1F25B-AA5B-4FE4-BB01-E7D95825702E}"/>
              </a:ext>
            </a:extLst>
          </p:cNvPr>
          <p:cNvCxnSpPr>
            <a:cxnSpLocks/>
            <a:endCxn id="48" idx="1"/>
          </p:cNvCxnSpPr>
          <p:nvPr/>
        </p:nvCxnSpPr>
        <p:spPr>
          <a:xfrm>
            <a:off x="7841521" y="4011267"/>
            <a:ext cx="481065" cy="726297"/>
          </a:xfrm>
          <a:prstGeom prst="line">
            <a:avLst/>
          </a:prstGeom>
          <a:noFill/>
          <a:ln w="12700" cap="flat" cmpd="sng" algn="ctr">
            <a:solidFill>
              <a:srgbClr val="FFFFFF"/>
            </a:solidFill>
            <a:prstDash val="sysDot"/>
            <a:headEnd type="none"/>
            <a:tailEnd type="none"/>
          </a:ln>
          <a:effectLst/>
        </p:spPr>
      </p:cxnSp>
      <p:cxnSp>
        <p:nvCxnSpPr>
          <p:cNvPr id="114" name="Straight Connector 113">
            <a:extLst>
              <a:ext uri="{FF2B5EF4-FFF2-40B4-BE49-F238E27FC236}">
                <a16:creationId xmlns:a16="http://schemas.microsoft.com/office/drawing/2014/main" id="{BA4F1084-C702-4885-BDC6-D9070029B387}"/>
              </a:ext>
            </a:extLst>
          </p:cNvPr>
          <p:cNvCxnSpPr>
            <a:cxnSpLocks/>
            <a:stCxn id="91" idx="7"/>
            <a:endCxn id="68" idx="3"/>
          </p:cNvCxnSpPr>
          <p:nvPr/>
        </p:nvCxnSpPr>
        <p:spPr>
          <a:xfrm flipV="1">
            <a:off x="7064244" y="4170653"/>
            <a:ext cx="625091" cy="186158"/>
          </a:xfrm>
          <a:prstGeom prst="line">
            <a:avLst/>
          </a:prstGeom>
          <a:noFill/>
          <a:ln w="12700" cap="flat" cmpd="sng" algn="ctr">
            <a:solidFill>
              <a:srgbClr val="FFFFFF"/>
            </a:solidFill>
            <a:prstDash val="sysDot"/>
            <a:headEnd type="none"/>
            <a:tailEnd type="none"/>
          </a:ln>
          <a:effectLst/>
        </p:spPr>
      </p:cxnSp>
      <p:cxnSp>
        <p:nvCxnSpPr>
          <p:cNvPr id="115" name="Straight Connector 114">
            <a:extLst>
              <a:ext uri="{FF2B5EF4-FFF2-40B4-BE49-F238E27FC236}">
                <a16:creationId xmlns:a16="http://schemas.microsoft.com/office/drawing/2014/main" id="{FEA68B8B-DFC3-4792-89C4-DC0A6E843FA0}"/>
              </a:ext>
            </a:extLst>
          </p:cNvPr>
          <p:cNvCxnSpPr>
            <a:cxnSpLocks/>
            <a:stCxn id="52" idx="6"/>
            <a:endCxn id="68" idx="2"/>
          </p:cNvCxnSpPr>
          <p:nvPr/>
        </p:nvCxnSpPr>
        <p:spPr>
          <a:xfrm>
            <a:off x="6475364" y="3960756"/>
            <a:ext cx="1145049" cy="43508"/>
          </a:xfrm>
          <a:prstGeom prst="line">
            <a:avLst/>
          </a:prstGeom>
          <a:noFill/>
          <a:ln w="12700" cap="flat" cmpd="sng" algn="ctr">
            <a:solidFill>
              <a:srgbClr val="FFFFFF"/>
            </a:solidFill>
            <a:prstDash val="sysDot"/>
            <a:headEnd type="none"/>
            <a:tailEnd type="none"/>
          </a:ln>
          <a:effectLst/>
        </p:spPr>
      </p:cxnSp>
      <p:grpSp>
        <p:nvGrpSpPr>
          <p:cNvPr id="116" name="Group 115">
            <a:extLst>
              <a:ext uri="{FF2B5EF4-FFF2-40B4-BE49-F238E27FC236}">
                <a16:creationId xmlns:a16="http://schemas.microsoft.com/office/drawing/2014/main" id="{0D5B0089-8FC7-42CA-919E-04169B3ACA10}"/>
              </a:ext>
            </a:extLst>
          </p:cNvPr>
          <p:cNvGrpSpPr>
            <a:grpSpLocks noChangeAspect="1"/>
          </p:cNvGrpSpPr>
          <p:nvPr/>
        </p:nvGrpSpPr>
        <p:grpSpPr>
          <a:xfrm>
            <a:off x="7456403" y="2410098"/>
            <a:ext cx="470623" cy="470623"/>
            <a:chOff x="5722510" y="573907"/>
            <a:chExt cx="746982" cy="746982"/>
          </a:xfrm>
        </p:grpSpPr>
        <p:sp>
          <p:nvSpPr>
            <p:cNvPr id="117" name="Oval 116">
              <a:extLst>
                <a:ext uri="{FF2B5EF4-FFF2-40B4-BE49-F238E27FC236}">
                  <a16:creationId xmlns:a16="http://schemas.microsoft.com/office/drawing/2014/main" id="{B2DD9839-FE65-4D02-A5B7-0D593F193896}"/>
                </a:ext>
              </a:extLst>
            </p:cNvPr>
            <p:cNvSpPr/>
            <p:nvPr/>
          </p:nvSpPr>
          <p:spPr bwMode="auto">
            <a:xfrm>
              <a:off x="5722510" y="573907"/>
              <a:ext cx="746982" cy="746982"/>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1442" kern="0">
                <a:gradFill>
                  <a:gsLst>
                    <a:gs pos="5439">
                      <a:srgbClr val="F8F8F8"/>
                    </a:gs>
                    <a:gs pos="10000">
                      <a:srgbClr val="F8F8F8"/>
                    </a:gs>
                  </a:gsLst>
                  <a:lin ang="5400000" scaled="0"/>
                </a:gradFill>
                <a:latin typeface="Segoe UI"/>
              </a:endParaRPr>
            </a:p>
          </p:txBody>
        </p:sp>
        <p:sp>
          <p:nvSpPr>
            <p:cNvPr id="118" name="Freeform 6">
              <a:extLst>
                <a:ext uri="{FF2B5EF4-FFF2-40B4-BE49-F238E27FC236}">
                  <a16:creationId xmlns:a16="http://schemas.microsoft.com/office/drawing/2014/main" id="{C260304F-D4FF-4AB8-82A9-EB1A66D61ECF}"/>
                </a:ext>
              </a:extLst>
            </p:cNvPr>
            <p:cNvSpPr>
              <a:spLocks noEditPoints="1"/>
            </p:cNvSpPr>
            <p:nvPr/>
          </p:nvSpPr>
          <p:spPr bwMode="auto">
            <a:xfrm>
              <a:off x="5886217" y="789713"/>
              <a:ext cx="419568" cy="315371"/>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0078D7"/>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grpSp>
      <p:grpSp>
        <p:nvGrpSpPr>
          <p:cNvPr id="119" name="Group 118">
            <a:extLst>
              <a:ext uri="{FF2B5EF4-FFF2-40B4-BE49-F238E27FC236}">
                <a16:creationId xmlns:a16="http://schemas.microsoft.com/office/drawing/2014/main" id="{214BD66C-966E-460F-A48B-BC9C9B98686B}"/>
              </a:ext>
            </a:extLst>
          </p:cNvPr>
          <p:cNvGrpSpPr>
            <a:grpSpLocks noChangeAspect="1"/>
          </p:cNvGrpSpPr>
          <p:nvPr/>
        </p:nvGrpSpPr>
        <p:grpSpPr>
          <a:xfrm>
            <a:off x="5103717" y="2522024"/>
            <a:ext cx="470623" cy="470623"/>
            <a:chOff x="5722510" y="573907"/>
            <a:chExt cx="746982" cy="746982"/>
          </a:xfrm>
        </p:grpSpPr>
        <p:sp>
          <p:nvSpPr>
            <p:cNvPr id="120" name="Oval 119">
              <a:extLst>
                <a:ext uri="{FF2B5EF4-FFF2-40B4-BE49-F238E27FC236}">
                  <a16:creationId xmlns:a16="http://schemas.microsoft.com/office/drawing/2014/main" id="{6EAFFAB0-B644-4A2E-A7FB-7371E0B9B39C}"/>
                </a:ext>
              </a:extLst>
            </p:cNvPr>
            <p:cNvSpPr/>
            <p:nvPr/>
          </p:nvSpPr>
          <p:spPr bwMode="auto">
            <a:xfrm>
              <a:off x="5722510" y="573907"/>
              <a:ext cx="746982" cy="746982"/>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1442" kern="0">
                <a:gradFill>
                  <a:gsLst>
                    <a:gs pos="5439">
                      <a:srgbClr val="F8F8F8"/>
                    </a:gs>
                    <a:gs pos="10000">
                      <a:srgbClr val="F8F8F8"/>
                    </a:gs>
                  </a:gsLst>
                  <a:lin ang="5400000" scaled="0"/>
                </a:gradFill>
                <a:latin typeface="Segoe UI"/>
              </a:endParaRPr>
            </a:p>
          </p:txBody>
        </p:sp>
        <p:sp>
          <p:nvSpPr>
            <p:cNvPr id="121" name="Freeform 6">
              <a:extLst>
                <a:ext uri="{FF2B5EF4-FFF2-40B4-BE49-F238E27FC236}">
                  <a16:creationId xmlns:a16="http://schemas.microsoft.com/office/drawing/2014/main" id="{C4CA4C08-AF2A-4ACD-999A-DCAD4917E69E}"/>
                </a:ext>
              </a:extLst>
            </p:cNvPr>
            <p:cNvSpPr>
              <a:spLocks noEditPoints="1"/>
            </p:cNvSpPr>
            <p:nvPr/>
          </p:nvSpPr>
          <p:spPr bwMode="auto">
            <a:xfrm>
              <a:off x="5886217" y="789713"/>
              <a:ext cx="419568" cy="315371"/>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0078D7"/>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grpSp>
      <p:cxnSp>
        <p:nvCxnSpPr>
          <p:cNvPr id="125" name="Straight Connector 124">
            <a:extLst>
              <a:ext uri="{FF2B5EF4-FFF2-40B4-BE49-F238E27FC236}">
                <a16:creationId xmlns:a16="http://schemas.microsoft.com/office/drawing/2014/main" id="{06956B2D-EF59-4FC1-9267-BB4E1AD913B0}"/>
              </a:ext>
            </a:extLst>
          </p:cNvPr>
          <p:cNvCxnSpPr>
            <a:cxnSpLocks/>
            <a:stCxn id="120" idx="5"/>
            <a:endCxn id="52" idx="1"/>
          </p:cNvCxnSpPr>
          <p:nvPr/>
        </p:nvCxnSpPr>
        <p:spPr>
          <a:xfrm>
            <a:off x="5505419" y="2923725"/>
            <a:ext cx="568244" cy="870641"/>
          </a:xfrm>
          <a:prstGeom prst="line">
            <a:avLst/>
          </a:prstGeom>
          <a:noFill/>
          <a:ln w="12700" cap="flat" cmpd="sng" algn="ctr">
            <a:solidFill>
              <a:srgbClr val="FFFFFF"/>
            </a:solidFill>
            <a:prstDash val="sysDot"/>
            <a:headEnd type="none"/>
            <a:tailEnd type="none"/>
          </a:ln>
          <a:effectLst/>
        </p:spPr>
      </p:cxnSp>
      <p:grpSp>
        <p:nvGrpSpPr>
          <p:cNvPr id="13" name="Group 12">
            <a:extLst>
              <a:ext uri="{FF2B5EF4-FFF2-40B4-BE49-F238E27FC236}">
                <a16:creationId xmlns:a16="http://schemas.microsoft.com/office/drawing/2014/main" id="{0FE1ACBF-5661-47AF-8B84-100325ABBBA1}"/>
              </a:ext>
            </a:extLst>
          </p:cNvPr>
          <p:cNvGrpSpPr/>
          <p:nvPr/>
        </p:nvGrpSpPr>
        <p:grpSpPr>
          <a:xfrm>
            <a:off x="6746088" y="1828505"/>
            <a:ext cx="470623" cy="470623"/>
            <a:chOff x="9072199" y="2682534"/>
            <a:chExt cx="640080" cy="640080"/>
          </a:xfrm>
        </p:grpSpPr>
        <p:sp>
          <p:nvSpPr>
            <p:cNvPr id="127" name="Oval 126">
              <a:extLst>
                <a:ext uri="{FF2B5EF4-FFF2-40B4-BE49-F238E27FC236}">
                  <a16:creationId xmlns:a16="http://schemas.microsoft.com/office/drawing/2014/main" id="{33479AC4-C394-486D-8A87-3BF894D78D7B}"/>
                </a:ext>
              </a:extLst>
            </p:cNvPr>
            <p:cNvSpPr/>
            <p:nvPr/>
          </p:nvSpPr>
          <p:spPr bwMode="auto">
            <a:xfrm>
              <a:off x="9072199" y="2682534"/>
              <a:ext cx="640080" cy="64008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1442" kern="0">
                <a:gradFill>
                  <a:gsLst>
                    <a:gs pos="5439">
                      <a:srgbClr val="F8F8F8"/>
                    </a:gs>
                    <a:gs pos="10000">
                      <a:srgbClr val="F8F8F8"/>
                    </a:gs>
                  </a:gsLst>
                  <a:lin ang="5400000" scaled="0"/>
                </a:gradFill>
                <a:latin typeface="Segoe UI"/>
              </a:endParaRPr>
            </a:p>
          </p:txBody>
        </p:sp>
        <p:grpSp>
          <p:nvGrpSpPr>
            <p:cNvPr id="128" name="Group 85">
              <a:extLst>
                <a:ext uri="{FF2B5EF4-FFF2-40B4-BE49-F238E27FC236}">
                  <a16:creationId xmlns:a16="http://schemas.microsoft.com/office/drawing/2014/main" id="{5DE8E860-5E2D-44FD-B5AE-001785FC43F4}"/>
                </a:ext>
              </a:extLst>
            </p:cNvPr>
            <p:cNvGrpSpPr>
              <a:grpSpLocks noChangeAspect="1"/>
            </p:cNvGrpSpPr>
            <p:nvPr/>
          </p:nvGrpSpPr>
          <p:grpSpPr bwMode="auto">
            <a:xfrm>
              <a:off x="9292910" y="2854828"/>
              <a:ext cx="202687" cy="323754"/>
              <a:chOff x="2495" y="148"/>
              <a:chExt cx="149" cy="238"/>
            </a:xfrm>
          </p:grpSpPr>
          <p:sp>
            <p:nvSpPr>
              <p:cNvPr id="129" name="Rectangle 86">
                <a:extLst>
                  <a:ext uri="{FF2B5EF4-FFF2-40B4-BE49-F238E27FC236}">
                    <a16:creationId xmlns:a16="http://schemas.microsoft.com/office/drawing/2014/main" id="{94794F2C-3969-45DF-88ED-1B8CD1B625C3}"/>
                  </a:ext>
                </a:extLst>
              </p:cNvPr>
              <p:cNvSpPr>
                <a:spLocks noChangeArrowheads="1"/>
              </p:cNvSpPr>
              <p:nvPr/>
            </p:nvSpPr>
            <p:spPr bwMode="auto">
              <a:xfrm>
                <a:off x="2495" y="148"/>
                <a:ext cx="149" cy="238"/>
              </a:xfrm>
              <a:prstGeom prst="rect">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30" name="Line 87">
                <a:extLst>
                  <a:ext uri="{FF2B5EF4-FFF2-40B4-BE49-F238E27FC236}">
                    <a16:creationId xmlns:a16="http://schemas.microsoft.com/office/drawing/2014/main" id="{B1F48F9E-7EF4-46D5-807B-1AAE49832984}"/>
                  </a:ext>
                </a:extLst>
              </p:cNvPr>
              <p:cNvSpPr>
                <a:spLocks noChangeShapeType="1"/>
              </p:cNvSpPr>
              <p:nvPr/>
            </p:nvSpPr>
            <p:spPr bwMode="auto">
              <a:xfrm>
                <a:off x="2495" y="177"/>
                <a:ext cx="149"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31" name="Line 88">
                <a:extLst>
                  <a:ext uri="{FF2B5EF4-FFF2-40B4-BE49-F238E27FC236}">
                    <a16:creationId xmlns:a16="http://schemas.microsoft.com/office/drawing/2014/main" id="{DEF6DF0C-5E70-4BF1-B4C5-4F8F58C3BDE0}"/>
                  </a:ext>
                </a:extLst>
              </p:cNvPr>
              <p:cNvSpPr>
                <a:spLocks noChangeShapeType="1"/>
              </p:cNvSpPr>
              <p:nvPr/>
            </p:nvSpPr>
            <p:spPr bwMode="auto">
              <a:xfrm>
                <a:off x="2495" y="320"/>
                <a:ext cx="149"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32" name="Line 89">
                <a:extLst>
                  <a:ext uri="{FF2B5EF4-FFF2-40B4-BE49-F238E27FC236}">
                    <a16:creationId xmlns:a16="http://schemas.microsoft.com/office/drawing/2014/main" id="{F89AA289-E53A-412D-82E8-429FDC58DD57}"/>
                  </a:ext>
                </a:extLst>
              </p:cNvPr>
              <p:cNvSpPr>
                <a:spLocks noChangeShapeType="1"/>
              </p:cNvSpPr>
              <p:nvPr/>
            </p:nvSpPr>
            <p:spPr bwMode="auto">
              <a:xfrm>
                <a:off x="2561" y="353"/>
                <a:ext cx="16"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grpSp>
      </p:grpSp>
      <p:cxnSp>
        <p:nvCxnSpPr>
          <p:cNvPr id="133" name="Straight Connector 132">
            <a:extLst>
              <a:ext uri="{FF2B5EF4-FFF2-40B4-BE49-F238E27FC236}">
                <a16:creationId xmlns:a16="http://schemas.microsoft.com/office/drawing/2014/main" id="{17A4ECF4-1A6F-4C4D-ACC9-3B9D061975C1}"/>
              </a:ext>
            </a:extLst>
          </p:cNvPr>
          <p:cNvCxnSpPr>
            <a:cxnSpLocks/>
            <a:stCxn id="156" idx="1"/>
            <a:endCxn id="120" idx="0"/>
          </p:cNvCxnSpPr>
          <p:nvPr/>
        </p:nvCxnSpPr>
        <p:spPr>
          <a:xfrm flipH="1">
            <a:off x="5339029" y="2046741"/>
            <a:ext cx="522161" cy="475283"/>
          </a:xfrm>
          <a:prstGeom prst="line">
            <a:avLst/>
          </a:prstGeom>
          <a:noFill/>
          <a:ln w="12700" cap="flat" cmpd="sng" algn="ctr">
            <a:solidFill>
              <a:srgbClr val="FFFFFF"/>
            </a:solidFill>
            <a:prstDash val="sysDot"/>
            <a:headEnd type="none"/>
            <a:tailEnd type="none"/>
          </a:ln>
          <a:effectLst/>
        </p:spPr>
      </p:cxnSp>
      <p:cxnSp>
        <p:nvCxnSpPr>
          <p:cNvPr id="134" name="Straight Connector 133">
            <a:extLst>
              <a:ext uri="{FF2B5EF4-FFF2-40B4-BE49-F238E27FC236}">
                <a16:creationId xmlns:a16="http://schemas.microsoft.com/office/drawing/2014/main" id="{3C453484-795F-4361-B810-73D70608A05D}"/>
              </a:ext>
            </a:extLst>
          </p:cNvPr>
          <p:cNvCxnSpPr>
            <a:cxnSpLocks/>
            <a:stCxn id="127" idx="3"/>
            <a:endCxn id="120" idx="7"/>
          </p:cNvCxnSpPr>
          <p:nvPr/>
        </p:nvCxnSpPr>
        <p:spPr>
          <a:xfrm flipH="1">
            <a:off x="5505419" y="2230206"/>
            <a:ext cx="1309591" cy="360739"/>
          </a:xfrm>
          <a:prstGeom prst="line">
            <a:avLst/>
          </a:prstGeom>
          <a:noFill/>
          <a:ln w="12700" cap="flat" cmpd="sng" algn="ctr">
            <a:solidFill>
              <a:srgbClr val="FFFFFF"/>
            </a:solidFill>
            <a:prstDash val="sysDot"/>
            <a:headEnd type="none"/>
            <a:tailEnd type="none"/>
          </a:ln>
          <a:effectLst/>
        </p:spPr>
      </p:cxnSp>
      <p:cxnSp>
        <p:nvCxnSpPr>
          <p:cNvPr id="135" name="Straight Connector 134">
            <a:extLst>
              <a:ext uri="{FF2B5EF4-FFF2-40B4-BE49-F238E27FC236}">
                <a16:creationId xmlns:a16="http://schemas.microsoft.com/office/drawing/2014/main" id="{B95AE57F-C43C-4696-93B0-6BC23C4F3728}"/>
              </a:ext>
            </a:extLst>
          </p:cNvPr>
          <p:cNvCxnSpPr>
            <a:cxnSpLocks/>
            <a:endCxn id="127" idx="2"/>
          </p:cNvCxnSpPr>
          <p:nvPr/>
        </p:nvCxnSpPr>
        <p:spPr>
          <a:xfrm flipV="1">
            <a:off x="5621204" y="2063816"/>
            <a:ext cx="1124884" cy="134384"/>
          </a:xfrm>
          <a:prstGeom prst="line">
            <a:avLst/>
          </a:prstGeom>
          <a:noFill/>
          <a:ln w="12700" cap="flat" cmpd="sng" algn="ctr">
            <a:solidFill>
              <a:srgbClr val="FFFFFF"/>
            </a:solidFill>
            <a:prstDash val="sysDot"/>
            <a:headEnd type="none"/>
            <a:tailEnd type="none"/>
          </a:ln>
          <a:effectLst/>
        </p:spPr>
      </p:cxnSp>
      <p:cxnSp>
        <p:nvCxnSpPr>
          <p:cNvPr id="136" name="Straight Connector 135">
            <a:extLst>
              <a:ext uri="{FF2B5EF4-FFF2-40B4-BE49-F238E27FC236}">
                <a16:creationId xmlns:a16="http://schemas.microsoft.com/office/drawing/2014/main" id="{BB0D537C-74C6-4789-8EE1-C88DA080CE1C}"/>
              </a:ext>
            </a:extLst>
          </p:cNvPr>
          <p:cNvCxnSpPr>
            <a:cxnSpLocks/>
            <a:endCxn id="127" idx="6"/>
          </p:cNvCxnSpPr>
          <p:nvPr/>
        </p:nvCxnSpPr>
        <p:spPr>
          <a:xfrm flipH="1" flipV="1">
            <a:off x="7216711" y="2063816"/>
            <a:ext cx="1223689" cy="326183"/>
          </a:xfrm>
          <a:prstGeom prst="line">
            <a:avLst/>
          </a:prstGeom>
          <a:noFill/>
          <a:ln w="12700" cap="flat" cmpd="sng" algn="ctr">
            <a:solidFill>
              <a:srgbClr val="FFFFFF"/>
            </a:solidFill>
            <a:prstDash val="sysDot"/>
            <a:headEnd type="none"/>
            <a:tailEnd type="none"/>
          </a:ln>
          <a:effectLst/>
        </p:spPr>
      </p:cxnSp>
      <p:cxnSp>
        <p:nvCxnSpPr>
          <p:cNvPr id="137" name="Straight Connector 136">
            <a:extLst>
              <a:ext uri="{FF2B5EF4-FFF2-40B4-BE49-F238E27FC236}">
                <a16:creationId xmlns:a16="http://schemas.microsoft.com/office/drawing/2014/main" id="{0EEF5419-A488-4F6F-B605-B39954225A9F}"/>
              </a:ext>
            </a:extLst>
          </p:cNvPr>
          <p:cNvCxnSpPr>
            <a:cxnSpLocks/>
            <a:endCxn id="117" idx="0"/>
          </p:cNvCxnSpPr>
          <p:nvPr/>
        </p:nvCxnSpPr>
        <p:spPr>
          <a:xfrm>
            <a:off x="7133166" y="2214775"/>
            <a:ext cx="558549" cy="195323"/>
          </a:xfrm>
          <a:prstGeom prst="line">
            <a:avLst/>
          </a:prstGeom>
          <a:noFill/>
          <a:ln w="12700" cap="flat" cmpd="sng" algn="ctr">
            <a:solidFill>
              <a:srgbClr val="FFFFFF"/>
            </a:solidFill>
            <a:prstDash val="sysDot"/>
            <a:headEnd type="none"/>
            <a:tailEnd type="none"/>
          </a:ln>
          <a:effectLst/>
        </p:spPr>
      </p:cxnSp>
      <p:cxnSp>
        <p:nvCxnSpPr>
          <p:cNvPr id="138" name="Straight Connector 137">
            <a:extLst>
              <a:ext uri="{FF2B5EF4-FFF2-40B4-BE49-F238E27FC236}">
                <a16:creationId xmlns:a16="http://schemas.microsoft.com/office/drawing/2014/main" id="{BB012277-5E39-4F4E-9A3B-6A3C5CF32C37}"/>
              </a:ext>
            </a:extLst>
          </p:cNvPr>
          <p:cNvCxnSpPr>
            <a:cxnSpLocks/>
            <a:stCxn id="160" idx="4"/>
            <a:endCxn id="68" idx="7"/>
          </p:cNvCxnSpPr>
          <p:nvPr/>
        </p:nvCxnSpPr>
        <p:spPr>
          <a:xfrm flipH="1">
            <a:off x="8022115" y="2632269"/>
            <a:ext cx="515757" cy="1205605"/>
          </a:xfrm>
          <a:prstGeom prst="line">
            <a:avLst/>
          </a:prstGeom>
          <a:noFill/>
          <a:ln w="12700" cap="flat" cmpd="sng" algn="ctr">
            <a:solidFill>
              <a:srgbClr val="FFFFFF"/>
            </a:solidFill>
            <a:prstDash val="sysDot"/>
            <a:headEnd type="none"/>
            <a:tailEnd type="none"/>
          </a:ln>
          <a:effectLst/>
        </p:spPr>
      </p:cxnSp>
      <p:cxnSp>
        <p:nvCxnSpPr>
          <p:cNvPr id="139" name="Straight Connector 138">
            <a:extLst>
              <a:ext uri="{FF2B5EF4-FFF2-40B4-BE49-F238E27FC236}">
                <a16:creationId xmlns:a16="http://schemas.microsoft.com/office/drawing/2014/main" id="{BE1A15BE-3A8C-4990-B800-7EC65DEF86F7}"/>
              </a:ext>
            </a:extLst>
          </p:cNvPr>
          <p:cNvCxnSpPr>
            <a:cxnSpLocks/>
            <a:endCxn id="117" idx="6"/>
          </p:cNvCxnSpPr>
          <p:nvPr/>
        </p:nvCxnSpPr>
        <p:spPr>
          <a:xfrm flipH="1">
            <a:off x="7927026" y="2383871"/>
            <a:ext cx="610845" cy="261538"/>
          </a:xfrm>
          <a:prstGeom prst="line">
            <a:avLst/>
          </a:prstGeom>
          <a:noFill/>
          <a:ln w="12700" cap="flat" cmpd="sng" algn="ctr">
            <a:solidFill>
              <a:srgbClr val="FFFFFF"/>
            </a:solidFill>
            <a:prstDash val="sysDot"/>
            <a:headEnd type="none"/>
            <a:tailEnd type="none"/>
          </a:ln>
          <a:effectLst/>
        </p:spPr>
      </p:cxnSp>
      <p:sp>
        <p:nvSpPr>
          <p:cNvPr id="141" name="TextBox 140">
            <a:extLst>
              <a:ext uri="{FF2B5EF4-FFF2-40B4-BE49-F238E27FC236}">
                <a16:creationId xmlns:a16="http://schemas.microsoft.com/office/drawing/2014/main" id="{BF48CFF9-84D6-4B09-B4BB-D2BA20D053D8}"/>
              </a:ext>
            </a:extLst>
          </p:cNvPr>
          <p:cNvSpPr txBox="1"/>
          <p:nvPr/>
        </p:nvSpPr>
        <p:spPr>
          <a:xfrm>
            <a:off x="5829781" y="275231"/>
            <a:ext cx="2182711" cy="284693"/>
          </a:xfrm>
          <a:prstGeom prst="rect">
            <a:avLst/>
          </a:prstGeom>
        </p:spPr>
        <p:txBody>
          <a:bodyPr wrap="square" lIns="107571" rIns="107571">
            <a:spAutoFit/>
          </a:bodyPr>
          <a:lstStyle>
            <a:defPPr>
              <a:defRPr lang="en-US"/>
            </a:defPPr>
            <a:lvl1pPr algn="ctr">
              <a:lnSpc>
                <a:spcPts val="2120"/>
              </a:lnSpc>
              <a:defRPr b="1" spc="-50">
                <a:solidFill>
                  <a:schemeClr val="bg1"/>
                </a:solidFill>
              </a:defRPr>
            </a:lvl1pPr>
          </a:lstStyle>
          <a:p>
            <a:pPr defTabSz="672290">
              <a:lnSpc>
                <a:spcPts val="1559"/>
              </a:lnSpc>
              <a:defRPr/>
            </a:pPr>
            <a:r>
              <a:rPr lang="en-US" sz="1324" b="0" spc="-37">
                <a:solidFill>
                  <a:srgbClr val="FFFFFF"/>
                </a:solidFill>
                <a:latin typeface="Segoe UI Semibold" panose="020B0702040204020203" pitchFamily="34" charset="0"/>
                <a:cs typeface="Segoe UI Semibold" panose="020B0702040204020203" pitchFamily="34" charset="0"/>
              </a:rPr>
              <a:t>CLOUD &amp; SaaS APPS</a:t>
            </a:r>
          </a:p>
        </p:txBody>
      </p:sp>
      <p:cxnSp>
        <p:nvCxnSpPr>
          <p:cNvPr id="142" name="Straight Connector 141">
            <a:extLst>
              <a:ext uri="{FF2B5EF4-FFF2-40B4-BE49-F238E27FC236}">
                <a16:creationId xmlns:a16="http://schemas.microsoft.com/office/drawing/2014/main" id="{77E810B9-DE52-4D45-A5C5-69E18E46C7EC}"/>
              </a:ext>
            </a:extLst>
          </p:cNvPr>
          <p:cNvCxnSpPr>
            <a:cxnSpLocks/>
          </p:cNvCxnSpPr>
          <p:nvPr/>
        </p:nvCxnSpPr>
        <p:spPr>
          <a:xfrm>
            <a:off x="8507782" y="1485042"/>
            <a:ext cx="0" cy="1013717"/>
          </a:xfrm>
          <a:prstGeom prst="line">
            <a:avLst/>
          </a:prstGeom>
          <a:noFill/>
          <a:ln w="12700" cap="flat" cmpd="sng" algn="ctr">
            <a:solidFill>
              <a:srgbClr val="FFFFFF"/>
            </a:solidFill>
            <a:prstDash val="sysDot"/>
            <a:headEnd type="none"/>
            <a:tailEnd type="none"/>
          </a:ln>
          <a:effectLst/>
        </p:spPr>
      </p:cxnSp>
      <p:cxnSp>
        <p:nvCxnSpPr>
          <p:cNvPr id="146" name="Straight Connector 145">
            <a:extLst>
              <a:ext uri="{FF2B5EF4-FFF2-40B4-BE49-F238E27FC236}">
                <a16:creationId xmlns:a16="http://schemas.microsoft.com/office/drawing/2014/main" id="{1AC3A319-369E-4205-A767-002DB3EC36D4}"/>
              </a:ext>
            </a:extLst>
          </p:cNvPr>
          <p:cNvCxnSpPr>
            <a:cxnSpLocks/>
          </p:cNvCxnSpPr>
          <p:nvPr/>
        </p:nvCxnSpPr>
        <p:spPr>
          <a:xfrm>
            <a:off x="5307895" y="1353221"/>
            <a:ext cx="505698" cy="1023927"/>
          </a:xfrm>
          <a:prstGeom prst="line">
            <a:avLst/>
          </a:prstGeom>
          <a:noFill/>
          <a:ln w="12700" cap="flat" cmpd="sng" algn="ctr">
            <a:solidFill>
              <a:srgbClr val="FFFFFF"/>
            </a:solidFill>
            <a:prstDash val="sysDot"/>
            <a:headEnd type="none"/>
            <a:tailEnd type="none"/>
          </a:ln>
          <a:effectLst/>
        </p:spPr>
      </p:cxnSp>
      <p:cxnSp>
        <p:nvCxnSpPr>
          <p:cNvPr id="147" name="Straight Connector 146">
            <a:extLst>
              <a:ext uri="{FF2B5EF4-FFF2-40B4-BE49-F238E27FC236}">
                <a16:creationId xmlns:a16="http://schemas.microsoft.com/office/drawing/2014/main" id="{EBE0BDDD-1A83-48B7-81CA-02C472E046BD}"/>
              </a:ext>
            </a:extLst>
          </p:cNvPr>
          <p:cNvCxnSpPr>
            <a:cxnSpLocks/>
          </p:cNvCxnSpPr>
          <p:nvPr/>
        </p:nvCxnSpPr>
        <p:spPr>
          <a:xfrm flipH="1">
            <a:off x="5243400" y="622850"/>
            <a:ext cx="96221" cy="492537"/>
          </a:xfrm>
          <a:prstGeom prst="line">
            <a:avLst/>
          </a:prstGeom>
          <a:noFill/>
          <a:ln w="12700" cap="flat" cmpd="sng" algn="ctr">
            <a:solidFill>
              <a:srgbClr val="FFFFFF"/>
            </a:solidFill>
            <a:prstDash val="sysDot"/>
            <a:headEnd type="none"/>
            <a:tailEnd type="none"/>
          </a:ln>
          <a:effectLst/>
        </p:spPr>
      </p:cxnSp>
      <p:cxnSp>
        <p:nvCxnSpPr>
          <p:cNvPr id="148" name="Straight Connector 147">
            <a:extLst>
              <a:ext uri="{FF2B5EF4-FFF2-40B4-BE49-F238E27FC236}">
                <a16:creationId xmlns:a16="http://schemas.microsoft.com/office/drawing/2014/main" id="{79759A72-4D54-4AD2-9E49-1D30D8746AFE}"/>
              </a:ext>
            </a:extLst>
          </p:cNvPr>
          <p:cNvCxnSpPr>
            <a:cxnSpLocks/>
            <a:stCxn id="152" idx="7"/>
          </p:cNvCxnSpPr>
          <p:nvPr/>
        </p:nvCxnSpPr>
        <p:spPr>
          <a:xfrm flipH="1" flipV="1">
            <a:off x="5458708" y="658181"/>
            <a:ext cx="749302" cy="194954"/>
          </a:xfrm>
          <a:prstGeom prst="line">
            <a:avLst/>
          </a:prstGeom>
          <a:noFill/>
          <a:ln w="12700" cap="flat" cmpd="sng" algn="ctr">
            <a:solidFill>
              <a:srgbClr val="FFFFFF"/>
            </a:solidFill>
            <a:prstDash val="sysDot"/>
            <a:headEnd type="none"/>
            <a:tailEnd type="none"/>
          </a:ln>
          <a:effectLst/>
        </p:spPr>
      </p:cxnSp>
      <p:cxnSp>
        <p:nvCxnSpPr>
          <p:cNvPr id="149" name="Straight Connector 148">
            <a:extLst>
              <a:ext uri="{FF2B5EF4-FFF2-40B4-BE49-F238E27FC236}">
                <a16:creationId xmlns:a16="http://schemas.microsoft.com/office/drawing/2014/main" id="{BD8997DB-7989-406A-8487-275AAAFF54E4}"/>
              </a:ext>
            </a:extLst>
          </p:cNvPr>
          <p:cNvCxnSpPr>
            <a:cxnSpLocks/>
            <a:stCxn id="145" idx="5"/>
          </p:cNvCxnSpPr>
          <p:nvPr/>
        </p:nvCxnSpPr>
        <p:spPr>
          <a:xfrm flipH="1" flipV="1">
            <a:off x="5402144" y="610677"/>
            <a:ext cx="2877662" cy="54265"/>
          </a:xfrm>
          <a:prstGeom prst="line">
            <a:avLst/>
          </a:prstGeom>
          <a:noFill/>
          <a:ln w="12700" cap="flat" cmpd="sng" algn="ctr">
            <a:solidFill>
              <a:srgbClr val="FFFFFF"/>
            </a:solidFill>
            <a:prstDash val="sysDot"/>
            <a:headEnd type="none"/>
            <a:tailEnd type="none"/>
          </a:ln>
          <a:effectLst/>
        </p:spPr>
      </p:cxnSp>
      <p:cxnSp>
        <p:nvCxnSpPr>
          <p:cNvPr id="150" name="Straight Connector 149">
            <a:extLst>
              <a:ext uri="{FF2B5EF4-FFF2-40B4-BE49-F238E27FC236}">
                <a16:creationId xmlns:a16="http://schemas.microsoft.com/office/drawing/2014/main" id="{8CADAF4C-E541-46E9-9A39-094D4F26BA67}"/>
              </a:ext>
            </a:extLst>
          </p:cNvPr>
          <p:cNvCxnSpPr>
            <a:cxnSpLocks/>
            <a:endCxn id="145" idx="3"/>
          </p:cNvCxnSpPr>
          <p:nvPr/>
        </p:nvCxnSpPr>
        <p:spPr>
          <a:xfrm flipH="1" flipV="1">
            <a:off x="8281456" y="762640"/>
            <a:ext cx="227077" cy="627584"/>
          </a:xfrm>
          <a:prstGeom prst="line">
            <a:avLst/>
          </a:prstGeom>
          <a:noFill/>
          <a:ln w="12700" cap="flat" cmpd="sng" algn="ctr">
            <a:solidFill>
              <a:srgbClr val="FFFFFF"/>
            </a:solidFill>
            <a:prstDash val="sysDot"/>
            <a:headEnd type="none"/>
            <a:tailEnd type="none"/>
          </a:ln>
          <a:effectLst/>
        </p:spPr>
      </p:cxnSp>
      <p:cxnSp>
        <p:nvCxnSpPr>
          <p:cNvPr id="151" name="Straight Connector 150">
            <a:extLst>
              <a:ext uri="{FF2B5EF4-FFF2-40B4-BE49-F238E27FC236}">
                <a16:creationId xmlns:a16="http://schemas.microsoft.com/office/drawing/2014/main" id="{DC074B94-D2E7-4F6A-91D6-75E37C0A279C}"/>
              </a:ext>
            </a:extLst>
          </p:cNvPr>
          <p:cNvCxnSpPr>
            <a:cxnSpLocks/>
          </p:cNvCxnSpPr>
          <p:nvPr/>
        </p:nvCxnSpPr>
        <p:spPr>
          <a:xfrm flipH="1">
            <a:off x="5353915" y="927108"/>
            <a:ext cx="1121450" cy="357259"/>
          </a:xfrm>
          <a:prstGeom prst="line">
            <a:avLst/>
          </a:prstGeom>
          <a:noFill/>
          <a:ln w="12700" cap="flat" cmpd="sng" algn="ctr">
            <a:solidFill>
              <a:srgbClr val="FFFFFF"/>
            </a:solidFill>
            <a:prstDash val="sysDot"/>
            <a:headEnd type="none"/>
            <a:tailEnd type="none"/>
          </a:ln>
          <a:effectLst/>
        </p:spPr>
      </p:cxnSp>
      <p:grpSp>
        <p:nvGrpSpPr>
          <p:cNvPr id="17" name="Group 16">
            <a:extLst>
              <a:ext uri="{FF2B5EF4-FFF2-40B4-BE49-F238E27FC236}">
                <a16:creationId xmlns:a16="http://schemas.microsoft.com/office/drawing/2014/main" id="{5AE975EC-F677-4036-9E96-C2AFB830A6D4}"/>
              </a:ext>
            </a:extLst>
          </p:cNvPr>
          <p:cNvGrpSpPr/>
          <p:nvPr/>
        </p:nvGrpSpPr>
        <p:grpSpPr>
          <a:xfrm>
            <a:off x="5549884" y="1891054"/>
            <a:ext cx="470623" cy="470623"/>
            <a:chOff x="7057870" y="2940696"/>
            <a:chExt cx="640080" cy="640080"/>
          </a:xfrm>
        </p:grpSpPr>
        <p:sp>
          <p:nvSpPr>
            <p:cNvPr id="153" name="Oval 152">
              <a:extLst>
                <a:ext uri="{FF2B5EF4-FFF2-40B4-BE49-F238E27FC236}">
                  <a16:creationId xmlns:a16="http://schemas.microsoft.com/office/drawing/2014/main" id="{8F3FC4E4-033F-4F5B-ABE5-331AFB8E421B}"/>
                </a:ext>
              </a:extLst>
            </p:cNvPr>
            <p:cNvSpPr/>
            <p:nvPr/>
          </p:nvSpPr>
          <p:spPr bwMode="auto">
            <a:xfrm>
              <a:off x="7057870" y="2940696"/>
              <a:ext cx="640080" cy="640080"/>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1442" kern="0">
                <a:gradFill>
                  <a:gsLst>
                    <a:gs pos="5439">
                      <a:srgbClr val="F8F8F8"/>
                    </a:gs>
                    <a:gs pos="10000">
                      <a:srgbClr val="F8F8F8"/>
                    </a:gs>
                  </a:gsLst>
                  <a:lin ang="5400000" scaled="0"/>
                </a:gradFill>
                <a:latin typeface="Segoe UI"/>
              </a:endParaRPr>
            </a:p>
          </p:txBody>
        </p:sp>
        <p:grpSp>
          <p:nvGrpSpPr>
            <p:cNvPr id="154" name="Group 85">
              <a:extLst>
                <a:ext uri="{FF2B5EF4-FFF2-40B4-BE49-F238E27FC236}">
                  <a16:creationId xmlns:a16="http://schemas.microsoft.com/office/drawing/2014/main" id="{B15CADA9-031D-4AD0-94F9-87ABB07AE921}"/>
                </a:ext>
              </a:extLst>
            </p:cNvPr>
            <p:cNvGrpSpPr>
              <a:grpSpLocks noChangeAspect="1"/>
            </p:cNvGrpSpPr>
            <p:nvPr/>
          </p:nvGrpSpPr>
          <p:grpSpPr bwMode="auto">
            <a:xfrm>
              <a:off x="7278581" y="3112990"/>
              <a:ext cx="202687" cy="323754"/>
              <a:chOff x="2495" y="148"/>
              <a:chExt cx="149" cy="238"/>
            </a:xfrm>
          </p:grpSpPr>
          <p:sp>
            <p:nvSpPr>
              <p:cNvPr id="155" name="Rectangle 86">
                <a:extLst>
                  <a:ext uri="{FF2B5EF4-FFF2-40B4-BE49-F238E27FC236}">
                    <a16:creationId xmlns:a16="http://schemas.microsoft.com/office/drawing/2014/main" id="{60B73413-A9A2-4D5B-8801-EEB91B8D6428}"/>
                  </a:ext>
                </a:extLst>
              </p:cNvPr>
              <p:cNvSpPr>
                <a:spLocks noChangeArrowheads="1"/>
              </p:cNvSpPr>
              <p:nvPr/>
            </p:nvSpPr>
            <p:spPr bwMode="auto">
              <a:xfrm>
                <a:off x="2495" y="148"/>
                <a:ext cx="149" cy="238"/>
              </a:xfrm>
              <a:prstGeom prst="rect">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56" name="Line 87">
                <a:extLst>
                  <a:ext uri="{FF2B5EF4-FFF2-40B4-BE49-F238E27FC236}">
                    <a16:creationId xmlns:a16="http://schemas.microsoft.com/office/drawing/2014/main" id="{B1B566F9-DB56-4741-87BB-5C14E55518BA}"/>
                  </a:ext>
                </a:extLst>
              </p:cNvPr>
              <p:cNvSpPr>
                <a:spLocks noChangeShapeType="1"/>
              </p:cNvSpPr>
              <p:nvPr/>
            </p:nvSpPr>
            <p:spPr bwMode="auto">
              <a:xfrm>
                <a:off x="2495" y="177"/>
                <a:ext cx="149"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57" name="Line 88">
                <a:extLst>
                  <a:ext uri="{FF2B5EF4-FFF2-40B4-BE49-F238E27FC236}">
                    <a16:creationId xmlns:a16="http://schemas.microsoft.com/office/drawing/2014/main" id="{2FAF080F-FD89-436A-B40C-C95D96DB57D0}"/>
                  </a:ext>
                </a:extLst>
              </p:cNvPr>
              <p:cNvSpPr>
                <a:spLocks noChangeShapeType="1"/>
              </p:cNvSpPr>
              <p:nvPr/>
            </p:nvSpPr>
            <p:spPr bwMode="auto">
              <a:xfrm>
                <a:off x="2495" y="320"/>
                <a:ext cx="149"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sp>
            <p:nvSpPr>
              <p:cNvPr id="158" name="Line 89">
                <a:extLst>
                  <a:ext uri="{FF2B5EF4-FFF2-40B4-BE49-F238E27FC236}">
                    <a16:creationId xmlns:a16="http://schemas.microsoft.com/office/drawing/2014/main" id="{948049B5-617F-4825-B124-77ACC9B4DB37}"/>
                  </a:ext>
                </a:extLst>
              </p:cNvPr>
              <p:cNvSpPr>
                <a:spLocks noChangeShapeType="1"/>
              </p:cNvSpPr>
              <p:nvPr/>
            </p:nvSpPr>
            <p:spPr bwMode="auto">
              <a:xfrm>
                <a:off x="2561" y="353"/>
                <a:ext cx="16" cy="0"/>
              </a:xfrm>
              <a:prstGeom prst="line">
                <a:avLst/>
              </a:prstGeom>
              <a:noFill/>
              <a:ln w="19050"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kern="0">
                  <a:solidFill>
                    <a:sysClr val="windowText" lastClr="000000"/>
                  </a:solidFill>
                  <a:latin typeface="Segoe UI"/>
                </a:endParaRPr>
              </a:p>
            </p:txBody>
          </p:sp>
        </p:grpSp>
      </p:grpSp>
      <p:grpSp>
        <p:nvGrpSpPr>
          <p:cNvPr id="159" name="Group 158">
            <a:extLst>
              <a:ext uri="{FF2B5EF4-FFF2-40B4-BE49-F238E27FC236}">
                <a16:creationId xmlns:a16="http://schemas.microsoft.com/office/drawing/2014/main" id="{D4AF4AB1-0E6B-4E94-8C22-2902512010E2}"/>
              </a:ext>
            </a:extLst>
          </p:cNvPr>
          <p:cNvGrpSpPr>
            <a:grpSpLocks noChangeAspect="1"/>
          </p:cNvGrpSpPr>
          <p:nvPr/>
        </p:nvGrpSpPr>
        <p:grpSpPr>
          <a:xfrm>
            <a:off x="8302560" y="2161646"/>
            <a:ext cx="470623" cy="470623"/>
            <a:chOff x="5722510" y="573907"/>
            <a:chExt cx="746982" cy="746982"/>
          </a:xfrm>
        </p:grpSpPr>
        <p:sp>
          <p:nvSpPr>
            <p:cNvPr id="160" name="Oval 159">
              <a:extLst>
                <a:ext uri="{FF2B5EF4-FFF2-40B4-BE49-F238E27FC236}">
                  <a16:creationId xmlns:a16="http://schemas.microsoft.com/office/drawing/2014/main" id="{839E7792-34C1-4CC7-8FF0-1C529D5A261B}"/>
                </a:ext>
              </a:extLst>
            </p:cNvPr>
            <p:cNvSpPr/>
            <p:nvPr/>
          </p:nvSpPr>
          <p:spPr bwMode="auto">
            <a:xfrm>
              <a:off x="5722510" y="573907"/>
              <a:ext cx="746982" cy="746982"/>
            </a:xfrm>
            <a:prstGeom prst="ellipse">
              <a:avLst/>
            </a:prstGeom>
            <a:solidFill>
              <a:srgbClr val="FFFFFF"/>
            </a:solidFill>
            <a:ln w="15875" cap="flat" cmpd="sng" algn="ctr">
              <a:noFill/>
              <a:prstDash val="solid"/>
              <a:headEnd type="none" w="med" len="med"/>
              <a:tailEnd type="none" w="med" len="med"/>
            </a:ln>
            <a:effectLst/>
          </p:spPr>
          <p:txBody>
            <a:bodyPr rot="0" spcFirstLastPara="0" vertOverflow="overflow" horzOverflow="overflow" vert="horz" wrap="square" lIns="0" tIns="33616" rIns="0" bIns="33616" numCol="1" spcCol="0" rtlCol="0" fromWordArt="0" anchor="ctr" anchorCtr="0" forceAA="0" compatLnSpc="1">
              <a:prstTxWarp prst="textNoShape">
                <a:avLst/>
              </a:prstTxWarp>
              <a:noAutofit/>
            </a:bodyPr>
            <a:lstStyle/>
            <a:p>
              <a:pPr algn="ctr" defTabSz="672071" fontAlgn="base">
                <a:spcBef>
                  <a:spcPct val="0"/>
                </a:spcBef>
                <a:spcAft>
                  <a:spcPct val="0"/>
                </a:spcAft>
                <a:defRPr/>
              </a:pPr>
              <a:endParaRPr lang="en-US" sz="1442" kern="0">
                <a:gradFill>
                  <a:gsLst>
                    <a:gs pos="5439">
                      <a:srgbClr val="F8F8F8"/>
                    </a:gs>
                    <a:gs pos="10000">
                      <a:srgbClr val="F8F8F8"/>
                    </a:gs>
                  </a:gsLst>
                  <a:lin ang="5400000" scaled="0"/>
                </a:gradFill>
                <a:latin typeface="Segoe UI"/>
              </a:endParaRPr>
            </a:p>
          </p:txBody>
        </p:sp>
        <p:sp>
          <p:nvSpPr>
            <p:cNvPr id="161" name="Freeform 6">
              <a:extLst>
                <a:ext uri="{FF2B5EF4-FFF2-40B4-BE49-F238E27FC236}">
                  <a16:creationId xmlns:a16="http://schemas.microsoft.com/office/drawing/2014/main" id="{54B7FA3E-F08A-470B-B965-2957990A712B}"/>
                </a:ext>
              </a:extLst>
            </p:cNvPr>
            <p:cNvSpPr>
              <a:spLocks noEditPoints="1"/>
            </p:cNvSpPr>
            <p:nvPr/>
          </p:nvSpPr>
          <p:spPr bwMode="auto">
            <a:xfrm>
              <a:off x="5886217" y="789713"/>
              <a:ext cx="419568" cy="315371"/>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0078D7"/>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505050"/>
                </a:solidFill>
                <a:latin typeface="Segoe UI"/>
              </a:endParaRPr>
            </a:p>
          </p:txBody>
        </p:sp>
      </p:grpSp>
      <p:grpSp>
        <p:nvGrpSpPr>
          <p:cNvPr id="162" name="Group 161">
            <a:extLst>
              <a:ext uri="{FF2B5EF4-FFF2-40B4-BE49-F238E27FC236}">
                <a16:creationId xmlns:a16="http://schemas.microsoft.com/office/drawing/2014/main" id="{6BEF807B-567F-4377-8A8E-71A786DFB537}"/>
              </a:ext>
            </a:extLst>
          </p:cNvPr>
          <p:cNvGrpSpPr>
            <a:grpSpLocks noChangeAspect="1"/>
          </p:cNvGrpSpPr>
          <p:nvPr/>
        </p:nvGrpSpPr>
        <p:grpSpPr>
          <a:xfrm>
            <a:off x="4925362" y="1083893"/>
            <a:ext cx="720880" cy="437007"/>
            <a:chOff x="15511950" y="589229"/>
            <a:chExt cx="1157479" cy="701679"/>
          </a:xfrm>
        </p:grpSpPr>
        <p:sp>
          <p:nvSpPr>
            <p:cNvPr id="163" name="Freeform 5">
              <a:extLst>
                <a:ext uri="{FF2B5EF4-FFF2-40B4-BE49-F238E27FC236}">
                  <a16:creationId xmlns:a16="http://schemas.microsoft.com/office/drawing/2014/main" id="{168E7A62-D4CC-46A5-89D8-97E6A840F745}"/>
                </a:ext>
              </a:extLst>
            </p:cNvPr>
            <p:cNvSpPr>
              <a:spLocks/>
            </p:cNvSpPr>
            <p:nvPr/>
          </p:nvSpPr>
          <p:spPr bwMode="auto">
            <a:xfrm>
              <a:off x="15511950" y="589229"/>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FFFFF"/>
            </a:solidFill>
            <a:ln w="15875">
              <a:noFill/>
            </a:ln>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pic>
          <p:nvPicPr>
            <p:cNvPr id="164" name="Picture 2" descr="Image result for dropbox icon">
              <a:extLst>
                <a:ext uri="{FF2B5EF4-FFF2-40B4-BE49-F238E27FC236}">
                  <a16:creationId xmlns:a16="http://schemas.microsoft.com/office/drawing/2014/main" id="{E4BDB6C9-E1C2-454B-B090-339D3C66534A}"/>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83922" y="764817"/>
              <a:ext cx="442693" cy="4426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68" name="Straight Connector 167">
            <a:extLst>
              <a:ext uri="{FF2B5EF4-FFF2-40B4-BE49-F238E27FC236}">
                <a16:creationId xmlns:a16="http://schemas.microsoft.com/office/drawing/2014/main" id="{ECC26716-4E7F-4B47-9511-27F110A3442B}"/>
              </a:ext>
            </a:extLst>
          </p:cNvPr>
          <p:cNvCxnSpPr>
            <a:cxnSpLocks/>
            <a:stCxn id="117" idx="3"/>
            <a:endCxn id="120" idx="6"/>
          </p:cNvCxnSpPr>
          <p:nvPr/>
        </p:nvCxnSpPr>
        <p:spPr>
          <a:xfrm flipH="1" flipV="1">
            <a:off x="5574340" y="2757336"/>
            <a:ext cx="1950984" cy="54464"/>
          </a:xfrm>
          <a:prstGeom prst="line">
            <a:avLst/>
          </a:prstGeom>
          <a:noFill/>
          <a:ln w="12700" cap="flat" cmpd="sng" algn="ctr">
            <a:solidFill>
              <a:srgbClr val="FFFFFF"/>
            </a:solidFill>
            <a:prstDash val="sysDot"/>
            <a:headEnd type="none"/>
            <a:tailEnd type="none"/>
          </a:ln>
          <a:effectLst/>
        </p:spPr>
      </p:cxnSp>
      <p:grpSp>
        <p:nvGrpSpPr>
          <p:cNvPr id="16" name="Group 15">
            <a:extLst>
              <a:ext uri="{FF2B5EF4-FFF2-40B4-BE49-F238E27FC236}">
                <a16:creationId xmlns:a16="http://schemas.microsoft.com/office/drawing/2014/main" id="{5B1EBDA5-9B3A-4FC4-B2A5-E9918A3BB1DB}"/>
              </a:ext>
            </a:extLst>
          </p:cNvPr>
          <p:cNvGrpSpPr/>
          <p:nvPr/>
        </p:nvGrpSpPr>
        <p:grpSpPr>
          <a:xfrm>
            <a:off x="5001028" y="396603"/>
            <a:ext cx="720880" cy="437007"/>
            <a:chOff x="7352570" y="680614"/>
            <a:chExt cx="980447" cy="594360"/>
          </a:xfrm>
        </p:grpSpPr>
        <p:sp>
          <p:nvSpPr>
            <p:cNvPr id="140" name="Freeform 5">
              <a:extLst>
                <a:ext uri="{FF2B5EF4-FFF2-40B4-BE49-F238E27FC236}">
                  <a16:creationId xmlns:a16="http://schemas.microsoft.com/office/drawing/2014/main" id="{A55994EA-8F6D-4C6C-BB01-F5DA40DB23D3}"/>
                </a:ext>
              </a:extLst>
            </p:cNvPr>
            <p:cNvSpPr>
              <a:spLocks/>
            </p:cNvSpPr>
            <p:nvPr/>
          </p:nvSpPr>
          <p:spPr bwMode="auto">
            <a:xfrm>
              <a:off x="7352570" y="680614"/>
              <a:ext cx="980447" cy="59436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FFFFF"/>
            </a:solidFill>
            <a:ln w="15875">
              <a:noFill/>
            </a:ln>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pic>
          <p:nvPicPr>
            <p:cNvPr id="170" name="Picture 169">
              <a:extLst>
                <a:ext uri="{FF2B5EF4-FFF2-40B4-BE49-F238E27FC236}">
                  <a16:creationId xmlns:a16="http://schemas.microsoft.com/office/drawing/2014/main" id="{E7FB4D7D-E36A-4C07-B958-20F7C318D4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7175" y="843035"/>
              <a:ext cx="524270" cy="367173"/>
            </a:xfrm>
            <a:prstGeom prst="rect">
              <a:avLst/>
            </a:prstGeom>
          </p:spPr>
        </p:pic>
      </p:grpSp>
      <p:cxnSp>
        <p:nvCxnSpPr>
          <p:cNvPr id="173" name="Straight Connector 172">
            <a:extLst>
              <a:ext uri="{FF2B5EF4-FFF2-40B4-BE49-F238E27FC236}">
                <a16:creationId xmlns:a16="http://schemas.microsoft.com/office/drawing/2014/main" id="{A2280EEB-E832-428A-B93D-FF41433FE9B0}"/>
              </a:ext>
            </a:extLst>
          </p:cNvPr>
          <p:cNvCxnSpPr>
            <a:cxnSpLocks/>
            <a:endCxn id="152" idx="5"/>
          </p:cNvCxnSpPr>
          <p:nvPr/>
        </p:nvCxnSpPr>
        <p:spPr>
          <a:xfrm flipH="1" flipV="1">
            <a:off x="6748669" y="984237"/>
            <a:ext cx="1688546" cy="1456847"/>
          </a:xfrm>
          <a:prstGeom prst="line">
            <a:avLst/>
          </a:prstGeom>
          <a:noFill/>
          <a:ln w="12700" cap="flat" cmpd="sng" algn="ctr">
            <a:solidFill>
              <a:srgbClr val="FFFFFF"/>
            </a:solidFill>
            <a:prstDash val="sysDot"/>
            <a:headEnd type="none"/>
            <a:tailEnd type="none"/>
          </a:ln>
          <a:effectLst/>
        </p:spPr>
      </p:cxnSp>
      <p:cxnSp>
        <p:nvCxnSpPr>
          <p:cNvPr id="174" name="Straight Connector 173">
            <a:extLst>
              <a:ext uri="{FF2B5EF4-FFF2-40B4-BE49-F238E27FC236}">
                <a16:creationId xmlns:a16="http://schemas.microsoft.com/office/drawing/2014/main" id="{2564A8E7-B907-4052-ADB5-D813687F1B55}"/>
              </a:ext>
            </a:extLst>
          </p:cNvPr>
          <p:cNvCxnSpPr>
            <a:cxnSpLocks/>
            <a:stCxn id="152" idx="4"/>
          </p:cNvCxnSpPr>
          <p:nvPr/>
        </p:nvCxnSpPr>
        <p:spPr>
          <a:xfrm>
            <a:off x="6928890" y="820360"/>
            <a:ext cx="769770" cy="179337"/>
          </a:xfrm>
          <a:prstGeom prst="line">
            <a:avLst/>
          </a:prstGeom>
          <a:noFill/>
          <a:ln w="12700" cap="flat" cmpd="sng" algn="ctr">
            <a:solidFill>
              <a:srgbClr val="FFFFFF"/>
            </a:solidFill>
            <a:prstDash val="sysDot"/>
            <a:headEnd type="none"/>
            <a:tailEnd type="none"/>
          </a:ln>
          <a:effectLst/>
        </p:spPr>
      </p:cxnSp>
      <p:cxnSp>
        <p:nvCxnSpPr>
          <p:cNvPr id="175" name="Straight Connector 174">
            <a:extLst>
              <a:ext uri="{FF2B5EF4-FFF2-40B4-BE49-F238E27FC236}">
                <a16:creationId xmlns:a16="http://schemas.microsoft.com/office/drawing/2014/main" id="{2DB6B968-0ADA-456D-9FF1-5010BFBE886B}"/>
              </a:ext>
            </a:extLst>
          </p:cNvPr>
          <p:cNvCxnSpPr>
            <a:cxnSpLocks/>
            <a:endCxn id="145" idx="5"/>
          </p:cNvCxnSpPr>
          <p:nvPr/>
        </p:nvCxnSpPr>
        <p:spPr>
          <a:xfrm flipV="1">
            <a:off x="7666616" y="664942"/>
            <a:ext cx="613190" cy="354575"/>
          </a:xfrm>
          <a:prstGeom prst="line">
            <a:avLst/>
          </a:prstGeom>
          <a:noFill/>
          <a:ln w="12700" cap="flat" cmpd="sng" algn="ctr">
            <a:solidFill>
              <a:srgbClr val="FFFFFF"/>
            </a:solidFill>
            <a:prstDash val="sysDot"/>
            <a:headEnd type="none"/>
            <a:tailEnd type="none"/>
          </a:ln>
          <a:effectLst/>
        </p:spPr>
      </p:cxnSp>
      <p:grpSp>
        <p:nvGrpSpPr>
          <p:cNvPr id="15" name="Group 14">
            <a:extLst>
              <a:ext uri="{FF2B5EF4-FFF2-40B4-BE49-F238E27FC236}">
                <a16:creationId xmlns:a16="http://schemas.microsoft.com/office/drawing/2014/main" id="{FBC4C5D7-DF53-4CD5-A733-9399A315116C}"/>
              </a:ext>
            </a:extLst>
          </p:cNvPr>
          <p:cNvGrpSpPr/>
          <p:nvPr/>
        </p:nvGrpSpPr>
        <p:grpSpPr>
          <a:xfrm>
            <a:off x="8128527" y="1083893"/>
            <a:ext cx="720880" cy="437007"/>
            <a:chOff x="11055359" y="1473673"/>
            <a:chExt cx="980447" cy="594360"/>
          </a:xfrm>
        </p:grpSpPr>
        <p:sp>
          <p:nvSpPr>
            <p:cNvPr id="166" name="Freeform 5">
              <a:extLst>
                <a:ext uri="{FF2B5EF4-FFF2-40B4-BE49-F238E27FC236}">
                  <a16:creationId xmlns:a16="http://schemas.microsoft.com/office/drawing/2014/main" id="{26E22906-D429-4674-B0FD-5116D6F16EE6}"/>
                </a:ext>
              </a:extLst>
            </p:cNvPr>
            <p:cNvSpPr>
              <a:spLocks/>
            </p:cNvSpPr>
            <p:nvPr/>
          </p:nvSpPr>
          <p:spPr bwMode="auto">
            <a:xfrm>
              <a:off x="11055359" y="1473673"/>
              <a:ext cx="980447" cy="59436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FFFFF"/>
            </a:solidFill>
            <a:ln w="15875">
              <a:noFill/>
            </a:ln>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pic>
          <p:nvPicPr>
            <p:cNvPr id="176" name="Picture 34" descr="https://az495088.vo.msecnd.net/app-logo/workday_215.png">
              <a:extLst>
                <a:ext uri="{FF2B5EF4-FFF2-40B4-BE49-F238E27FC236}">
                  <a16:creationId xmlns:a16="http://schemas.microsoft.com/office/drawing/2014/main" id="{273FF5B7-5F11-4BFF-AB82-D3BE2BDB4F39}"/>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016" t="16092" r="13814" b="12739"/>
            <a:stretch/>
          </p:blipFill>
          <p:spPr bwMode="auto">
            <a:xfrm>
              <a:off x="11312431" y="1562890"/>
              <a:ext cx="466302" cy="466302"/>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2D8E7028-7E14-4D87-BBEE-EE40C735AEE7}"/>
              </a:ext>
            </a:extLst>
          </p:cNvPr>
          <p:cNvGrpSpPr/>
          <p:nvPr/>
        </p:nvGrpSpPr>
        <p:grpSpPr>
          <a:xfrm>
            <a:off x="7296513" y="742858"/>
            <a:ext cx="720880" cy="437007"/>
            <a:chOff x="9923762" y="1009841"/>
            <a:chExt cx="980447" cy="594360"/>
          </a:xfrm>
        </p:grpSpPr>
        <p:sp>
          <p:nvSpPr>
            <p:cNvPr id="171" name="Freeform 5">
              <a:extLst>
                <a:ext uri="{FF2B5EF4-FFF2-40B4-BE49-F238E27FC236}">
                  <a16:creationId xmlns:a16="http://schemas.microsoft.com/office/drawing/2014/main" id="{E212C40D-1B8C-49ED-9E47-06BDE14C6446}"/>
                </a:ext>
              </a:extLst>
            </p:cNvPr>
            <p:cNvSpPr>
              <a:spLocks/>
            </p:cNvSpPr>
            <p:nvPr/>
          </p:nvSpPr>
          <p:spPr bwMode="auto">
            <a:xfrm>
              <a:off x="9923762" y="1009841"/>
              <a:ext cx="980447" cy="59436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FFFFF"/>
            </a:solidFill>
            <a:ln w="15875">
              <a:noFill/>
            </a:ln>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pic>
          <p:nvPicPr>
            <p:cNvPr id="172" name="Picture 171">
              <a:extLst>
                <a:ext uri="{FF2B5EF4-FFF2-40B4-BE49-F238E27FC236}">
                  <a16:creationId xmlns:a16="http://schemas.microsoft.com/office/drawing/2014/main" id="{27085ADD-FADD-44E6-8772-CEC6587264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17191" y="1110227"/>
              <a:ext cx="393588" cy="393588"/>
            </a:xfrm>
            <a:prstGeom prst="rect">
              <a:avLst/>
            </a:prstGeom>
          </p:spPr>
        </p:pic>
      </p:grpSp>
      <p:grpSp>
        <p:nvGrpSpPr>
          <p:cNvPr id="143" name="Group 142">
            <a:extLst>
              <a:ext uri="{FF2B5EF4-FFF2-40B4-BE49-F238E27FC236}">
                <a16:creationId xmlns:a16="http://schemas.microsoft.com/office/drawing/2014/main" id="{6344DF4F-9620-4B56-9A69-37ED44FFFF02}"/>
              </a:ext>
            </a:extLst>
          </p:cNvPr>
          <p:cNvGrpSpPr>
            <a:grpSpLocks noChangeAspect="1"/>
          </p:cNvGrpSpPr>
          <p:nvPr/>
        </p:nvGrpSpPr>
        <p:grpSpPr>
          <a:xfrm>
            <a:off x="7963003" y="408104"/>
            <a:ext cx="720880" cy="437007"/>
            <a:chOff x="7100061" y="1390395"/>
            <a:chExt cx="1157479" cy="701679"/>
          </a:xfrm>
        </p:grpSpPr>
        <p:sp>
          <p:nvSpPr>
            <p:cNvPr id="144" name="Freeform 5">
              <a:extLst>
                <a:ext uri="{FF2B5EF4-FFF2-40B4-BE49-F238E27FC236}">
                  <a16:creationId xmlns:a16="http://schemas.microsoft.com/office/drawing/2014/main" id="{BA9E1C77-0D96-4D55-8A54-D0D458BCCFC9}"/>
                </a:ext>
              </a:extLst>
            </p:cNvPr>
            <p:cNvSpPr>
              <a:spLocks/>
            </p:cNvSpPr>
            <p:nvPr/>
          </p:nvSpPr>
          <p:spPr bwMode="auto">
            <a:xfrm>
              <a:off x="7100061" y="1390395"/>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FFFFF"/>
            </a:solidFill>
            <a:ln w="15875">
              <a:noFill/>
            </a:ln>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sp>
          <p:nvSpPr>
            <p:cNvPr id="145" name="Freeform 22">
              <a:extLst>
                <a:ext uri="{FF2B5EF4-FFF2-40B4-BE49-F238E27FC236}">
                  <a16:creationId xmlns:a16="http://schemas.microsoft.com/office/drawing/2014/main" id="{DDA7D080-1E8F-4CC0-85AD-69DEB1057ACA}"/>
                </a:ext>
              </a:extLst>
            </p:cNvPr>
            <p:cNvSpPr>
              <a:spLocks noChangeAspect="1" noEditPoints="1"/>
            </p:cNvSpPr>
            <p:nvPr/>
          </p:nvSpPr>
          <p:spPr bwMode="black">
            <a:xfrm>
              <a:off x="7396733" y="1596729"/>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78D7"/>
            </a:solidFill>
            <a:ln>
              <a:noFill/>
            </a:ln>
          </p:spPr>
          <p:txBody>
            <a:bodyPr vert="horz" wrap="square" lIns="67232" tIns="33616" rIns="67232" bIns="33616" numCol="1" anchor="t" anchorCtr="0" compatLnSpc="1">
              <a:prstTxWarp prst="textNoShape">
                <a:avLst/>
              </a:prstTxWarp>
            </a:bodyPr>
            <a:lstStyle/>
            <a:p>
              <a:pPr defTabSz="672290">
                <a:defRPr/>
              </a:pPr>
              <a:endParaRPr lang="en-US" sz="1324" kern="0">
                <a:solidFill>
                  <a:srgbClr val="FFFFFF"/>
                </a:solidFill>
                <a:latin typeface="Segoe UI"/>
              </a:endParaRPr>
            </a:p>
          </p:txBody>
        </p:sp>
      </p:grpSp>
      <p:grpSp>
        <p:nvGrpSpPr>
          <p:cNvPr id="215" name="Group 214">
            <a:extLst>
              <a:ext uri="{FF2B5EF4-FFF2-40B4-BE49-F238E27FC236}">
                <a16:creationId xmlns:a16="http://schemas.microsoft.com/office/drawing/2014/main" id="{CEF1D307-9175-4318-982D-80FF3E66F5DF}"/>
              </a:ext>
            </a:extLst>
          </p:cNvPr>
          <p:cNvGrpSpPr/>
          <p:nvPr/>
        </p:nvGrpSpPr>
        <p:grpSpPr>
          <a:xfrm>
            <a:off x="4572001" y="2948698"/>
            <a:ext cx="4571999" cy="1271675"/>
            <a:chOff x="6218238" y="4009935"/>
            <a:chExt cx="6218236" cy="1729567"/>
          </a:xfrm>
        </p:grpSpPr>
        <p:sp>
          <p:nvSpPr>
            <p:cNvPr id="108" name="TextBox 107">
              <a:extLst>
                <a:ext uri="{FF2B5EF4-FFF2-40B4-BE49-F238E27FC236}">
                  <a16:creationId xmlns:a16="http://schemas.microsoft.com/office/drawing/2014/main" id="{2E97FD65-09A7-459E-A01A-DC30B7B8C7B2}"/>
                </a:ext>
              </a:extLst>
            </p:cNvPr>
            <p:cNvSpPr txBox="1"/>
            <p:nvPr/>
          </p:nvSpPr>
          <p:spPr>
            <a:xfrm>
              <a:off x="7985781" y="4527661"/>
              <a:ext cx="2807048" cy="661060"/>
            </a:xfrm>
            <a:prstGeom prst="rect">
              <a:avLst/>
            </a:prstGeom>
          </p:spPr>
          <p:txBody>
            <a:bodyPr spcFirstLastPara="1" wrap="square" lIns="107571" rIns="107571" numCol="1">
              <a:prstTxWarp prst="textArchUp">
                <a:avLst/>
              </a:prstTxWarp>
              <a:spAutoFit/>
            </a:bodyPr>
            <a:lstStyle>
              <a:defPPr>
                <a:defRPr lang="en-US"/>
              </a:defPPr>
              <a:lvl1pPr algn="ctr">
                <a:lnSpc>
                  <a:spcPts val="2120"/>
                </a:lnSpc>
                <a:defRPr b="1" spc="-50">
                  <a:solidFill>
                    <a:schemeClr val="bg1"/>
                  </a:solidFill>
                </a:defRPr>
              </a:lvl1pPr>
            </a:lstStyle>
            <a:p>
              <a:pPr defTabSz="672290">
                <a:lnSpc>
                  <a:spcPts val="1559"/>
                </a:lnSpc>
                <a:defRPr/>
              </a:pPr>
              <a:r>
                <a:rPr lang="en-US" sz="1324" b="0" kern="0" spc="221">
                  <a:solidFill>
                    <a:srgbClr val="FFFFFF"/>
                  </a:solidFill>
                  <a:latin typeface="Segoe UI Semibold" panose="020B0702040204020203" pitchFamily="34" charset="0"/>
                  <a:cs typeface="Segoe UI Semibold" panose="020B0702040204020203" pitchFamily="34" charset="0"/>
                </a:rPr>
                <a:t>ON PREMISES</a:t>
              </a:r>
            </a:p>
          </p:txBody>
        </p:sp>
        <p:sp>
          <p:nvSpPr>
            <p:cNvPr id="206" name="Freeform: Shape 205">
              <a:extLst>
                <a:ext uri="{FF2B5EF4-FFF2-40B4-BE49-F238E27FC236}">
                  <a16:creationId xmlns:a16="http://schemas.microsoft.com/office/drawing/2014/main" id="{0582E0DB-5935-411C-B8F3-DE21BD6BDCC2}"/>
                </a:ext>
              </a:extLst>
            </p:cNvPr>
            <p:cNvSpPr/>
            <p:nvPr/>
          </p:nvSpPr>
          <p:spPr bwMode="auto">
            <a:xfrm>
              <a:off x="6218238" y="4009935"/>
              <a:ext cx="6218236" cy="1729567"/>
            </a:xfrm>
            <a:custGeom>
              <a:avLst/>
              <a:gdLst>
                <a:gd name="connsiteX0" fmla="*/ 3110174 w 6218236"/>
                <a:gd name="connsiteY0" fmla="*/ 0 h 1729567"/>
                <a:gd name="connsiteX1" fmla="*/ 6105407 w 6218236"/>
                <a:gd name="connsiteY1" fmla="*/ 1282968 h 1729567"/>
                <a:gd name="connsiteX2" fmla="*/ 6218236 w 6218236"/>
                <a:gd name="connsiteY2" fmla="*/ 1410125 h 1729567"/>
                <a:gd name="connsiteX3" fmla="*/ 6218236 w 6218236"/>
                <a:gd name="connsiteY3" fmla="*/ 1721369 h 1729567"/>
                <a:gd name="connsiteX4" fmla="*/ 6056199 w 6218236"/>
                <a:gd name="connsiteY4" fmla="*/ 1525616 h 1729567"/>
                <a:gd name="connsiteX5" fmla="*/ 3110174 w 6218236"/>
                <a:gd name="connsiteY5" fmla="*/ 200518 h 1729567"/>
                <a:gd name="connsiteX6" fmla="*/ 71966 w 6218236"/>
                <a:gd name="connsiteY6" fmla="*/ 1633328 h 1729567"/>
                <a:gd name="connsiteX7" fmla="*/ 0 w 6218236"/>
                <a:gd name="connsiteY7" fmla="*/ 1729567 h 1729567"/>
                <a:gd name="connsiteX8" fmla="*/ 0 w 6218236"/>
                <a:gd name="connsiteY8" fmla="*/ 1414717 h 1729567"/>
                <a:gd name="connsiteX9" fmla="*/ 184298 w 6218236"/>
                <a:gd name="connsiteY9" fmla="*/ 1211937 h 1729567"/>
                <a:gd name="connsiteX10" fmla="*/ 3110174 w 6218236"/>
                <a:gd name="connsiteY10" fmla="*/ 0 h 1729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18236" h="1729567">
                  <a:moveTo>
                    <a:pt x="3110174" y="0"/>
                  </a:moveTo>
                  <a:cubicBezTo>
                    <a:pt x="4288506" y="0"/>
                    <a:pt x="5351800" y="492539"/>
                    <a:pt x="6105407" y="1282968"/>
                  </a:cubicBezTo>
                  <a:lnTo>
                    <a:pt x="6218236" y="1410125"/>
                  </a:lnTo>
                  <a:lnTo>
                    <a:pt x="6218236" y="1721369"/>
                  </a:lnTo>
                  <a:lnTo>
                    <a:pt x="6056199" y="1525616"/>
                  </a:lnTo>
                  <a:cubicBezTo>
                    <a:pt x="5334925" y="712763"/>
                    <a:pt x="4282370" y="200518"/>
                    <a:pt x="3110174" y="200518"/>
                  </a:cubicBezTo>
                  <a:cubicBezTo>
                    <a:pt x="1887013" y="200518"/>
                    <a:pt x="794124" y="758275"/>
                    <a:pt x="71966" y="1633328"/>
                  </a:cubicBezTo>
                  <a:lnTo>
                    <a:pt x="0" y="1729567"/>
                  </a:lnTo>
                  <a:lnTo>
                    <a:pt x="0" y="1414717"/>
                  </a:lnTo>
                  <a:lnTo>
                    <a:pt x="184298" y="1211937"/>
                  </a:lnTo>
                  <a:cubicBezTo>
                    <a:pt x="933095" y="463141"/>
                    <a:pt x="1967549" y="0"/>
                    <a:pt x="3110174" y="0"/>
                  </a:cubicBezTo>
                  <a:close/>
                </a:path>
              </a:pathLst>
            </a:cu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grpSp>
      <p:grpSp>
        <p:nvGrpSpPr>
          <p:cNvPr id="216" name="Group 215">
            <a:extLst>
              <a:ext uri="{FF2B5EF4-FFF2-40B4-BE49-F238E27FC236}">
                <a16:creationId xmlns:a16="http://schemas.microsoft.com/office/drawing/2014/main" id="{6DCCD0E0-504D-4A4F-865C-946F231E085B}"/>
              </a:ext>
            </a:extLst>
          </p:cNvPr>
          <p:cNvGrpSpPr/>
          <p:nvPr/>
        </p:nvGrpSpPr>
        <p:grpSpPr>
          <a:xfrm>
            <a:off x="4567406" y="1246246"/>
            <a:ext cx="4578148" cy="1277822"/>
            <a:chOff x="6211988" y="2098111"/>
            <a:chExt cx="6226599" cy="1737926"/>
          </a:xfrm>
        </p:grpSpPr>
        <p:sp>
          <p:nvSpPr>
            <p:cNvPr id="195" name="Freeform: Shape 194">
              <a:extLst>
                <a:ext uri="{FF2B5EF4-FFF2-40B4-BE49-F238E27FC236}">
                  <a16:creationId xmlns:a16="http://schemas.microsoft.com/office/drawing/2014/main" id="{6B3217B0-A893-44EC-989F-7ADFB6CF1BD8}"/>
                </a:ext>
              </a:extLst>
            </p:cNvPr>
            <p:cNvSpPr>
              <a:spLocks noChangeAspect="1"/>
            </p:cNvSpPr>
            <p:nvPr/>
          </p:nvSpPr>
          <p:spPr bwMode="auto">
            <a:xfrm>
              <a:off x="6211988" y="2098111"/>
              <a:ext cx="6226599" cy="1737926"/>
            </a:xfrm>
            <a:custGeom>
              <a:avLst/>
              <a:gdLst>
                <a:gd name="connsiteX0" fmla="*/ 3116425 w 6226599"/>
                <a:gd name="connsiteY0" fmla="*/ 0 h 1737926"/>
                <a:gd name="connsiteX1" fmla="*/ 6042301 w 6226599"/>
                <a:gd name="connsiteY1" fmla="*/ 1211937 h 1737926"/>
                <a:gd name="connsiteX2" fmla="*/ 6226599 w 6226599"/>
                <a:gd name="connsiteY2" fmla="*/ 1414717 h 1737926"/>
                <a:gd name="connsiteX3" fmla="*/ 6226599 w 6226599"/>
                <a:gd name="connsiteY3" fmla="*/ 1729567 h 1737926"/>
                <a:gd name="connsiteX4" fmla="*/ 6154633 w 6226599"/>
                <a:gd name="connsiteY4" fmla="*/ 1633328 h 1737926"/>
                <a:gd name="connsiteX5" fmla="*/ 3116425 w 6226599"/>
                <a:gd name="connsiteY5" fmla="*/ 200518 h 1737926"/>
                <a:gd name="connsiteX6" fmla="*/ 78217 w 6226599"/>
                <a:gd name="connsiteY6" fmla="*/ 1633328 h 1737926"/>
                <a:gd name="connsiteX7" fmla="*/ 0 w 6226599"/>
                <a:gd name="connsiteY7" fmla="*/ 1737926 h 1737926"/>
                <a:gd name="connsiteX8" fmla="*/ 0 w 6226599"/>
                <a:gd name="connsiteY8" fmla="*/ 1421594 h 1737926"/>
                <a:gd name="connsiteX9" fmla="*/ 190549 w 6226599"/>
                <a:gd name="connsiteY9" fmla="*/ 1211937 h 1737926"/>
                <a:gd name="connsiteX10" fmla="*/ 3116425 w 6226599"/>
                <a:gd name="connsiteY10" fmla="*/ 0 h 173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6599" h="1737926">
                  <a:moveTo>
                    <a:pt x="3116425" y="0"/>
                  </a:moveTo>
                  <a:cubicBezTo>
                    <a:pt x="4259051" y="0"/>
                    <a:pt x="5293504" y="463141"/>
                    <a:pt x="6042301" y="1211937"/>
                  </a:cubicBezTo>
                  <a:lnTo>
                    <a:pt x="6226599" y="1414717"/>
                  </a:lnTo>
                  <a:lnTo>
                    <a:pt x="6226599" y="1729567"/>
                  </a:lnTo>
                  <a:lnTo>
                    <a:pt x="6154633" y="1633328"/>
                  </a:lnTo>
                  <a:cubicBezTo>
                    <a:pt x="5432475" y="758275"/>
                    <a:pt x="4339586" y="200518"/>
                    <a:pt x="3116425" y="200518"/>
                  </a:cubicBezTo>
                  <a:cubicBezTo>
                    <a:pt x="1893264" y="200518"/>
                    <a:pt x="800375" y="758275"/>
                    <a:pt x="78217" y="1633328"/>
                  </a:cubicBezTo>
                  <a:lnTo>
                    <a:pt x="0" y="1737926"/>
                  </a:lnTo>
                  <a:lnTo>
                    <a:pt x="0" y="1421594"/>
                  </a:lnTo>
                  <a:lnTo>
                    <a:pt x="190549" y="1211937"/>
                  </a:lnTo>
                  <a:cubicBezTo>
                    <a:pt x="939346" y="463141"/>
                    <a:pt x="1973800" y="0"/>
                    <a:pt x="3116425" y="0"/>
                  </a:cubicBezTo>
                  <a:close/>
                </a:path>
              </a:pathLst>
            </a:custGeom>
            <a:solidFill>
              <a:schemeClr val="bg1">
                <a:alpha val="7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cs typeface="Segoe UI" pitchFamily="34" charset="0"/>
              </a:endParaRPr>
            </a:p>
          </p:txBody>
        </p:sp>
        <p:sp>
          <p:nvSpPr>
            <p:cNvPr id="209" name="TextBox 208">
              <a:extLst>
                <a:ext uri="{FF2B5EF4-FFF2-40B4-BE49-F238E27FC236}">
                  <a16:creationId xmlns:a16="http://schemas.microsoft.com/office/drawing/2014/main" id="{6F900E7F-998C-409F-B843-178AD50DC2DA}"/>
                </a:ext>
              </a:extLst>
            </p:cNvPr>
            <p:cNvSpPr txBox="1"/>
            <p:nvPr/>
          </p:nvSpPr>
          <p:spPr>
            <a:xfrm>
              <a:off x="7943434" y="2564838"/>
              <a:ext cx="2807048" cy="661060"/>
            </a:xfrm>
            <a:prstGeom prst="rect">
              <a:avLst/>
            </a:prstGeom>
          </p:spPr>
          <p:txBody>
            <a:bodyPr spcFirstLastPara="1" wrap="square" lIns="107571" rIns="107571" numCol="1">
              <a:prstTxWarp prst="textArchUp">
                <a:avLst/>
              </a:prstTxWarp>
              <a:spAutoFit/>
            </a:bodyPr>
            <a:lstStyle>
              <a:defPPr>
                <a:defRPr lang="en-US"/>
              </a:defPPr>
              <a:lvl1pPr algn="ctr">
                <a:lnSpc>
                  <a:spcPts val="2120"/>
                </a:lnSpc>
                <a:defRPr b="1" spc="-50">
                  <a:solidFill>
                    <a:schemeClr val="bg1"/>
                  </a:solidFill>
                </a:defRPr>
              </a:lvl1pPr>
            </a:lstStyle>
            <a:p>
              <a:pPr defTabSz="672290">
                <a:lnSpc>
                  <a:spcPts val="1559"/>
                </a:lnSpc>
                <a:defRPr/>
              </a:pPr>
              <a:r>
                <a:rPr lang="en-US" sz="1324" b="0" kern="0" spc="221">
                  <a:solidFill>
                    <a:srgbClr val="FFFFFF"/>
                  </a:solidFill>
                  <a:latin typeface="Segoe UI Semibold" panose="020B0702040204020203" pitchFamily="34" charset="0"/>
                  <a:cs typeface="Segoe UI Semibold" panose="020B0702040204020203" pitchFamily="34" charset="0"/>
                </a:rPr>
                <a:t>DEVICES</a:t>
              </a:r>
            </a:p>
          </p:txBody>
        </p:sp>
      </p:grpSp>
      <p:sp>
        <p:nvSpPr>
          <p:cNvPr id="3" name="Rectangle 2">
            <a:extLst>
              <a:ext uri="{FF2B5EF4-FFF2-40B4-BE49-F238E27FC236}">
                <a16:creationId xmlns:a16="http://schemas.microsoft.com/office/drawing/2014/main" id="{1087EBA1-5DB5-4FCE-953F-641A19E91881}"/>
              </a:ext>
            </a:extLst>
          </p:cNvPr>
          <p:cNvSpPr/>
          <p:nvPr/>
        </p:nvSpPr>
        <p:spPr>
          <a:xfrm>
            <a:off x="866889" y="2831424"/>
            <a:ext cx="3097431" cy="545021"/>
          </a:xfrm>
          <a:prstGeom prst="rect">
            <a:avLst/>
          </a:prstGeom>
        </p:spPr>
        <p:txBody>
          <a:bodyPr wrap="square">
            <a:spAutoFit/>
          </a:bodyPr>
          <a:lstStyle/>
          <a:p>
            <a:pPr defTabSz="672290">
              <a:defRPr/>
            </a:pPr>
            <a:r>
              <a:rPr lang="en-US" sz="1471">
                <a:ln w="3175">
                  <a:noFill/>
                </a:ln>
                <a:gradFill>
                  <a:gsLst>
                    <a:gs pos="1250">
                      <a:srgbClr val="505050"/>
                    </a:gs>
                    <a:gs pos="100000">
                      <a:srgbClr val="505050"/>
                    </a:gs>
                  </a:gsLst>
                  <a:lin ang="5400000" scaled="0"/>
                </a:gradFill>
                <a:latin typeface="Segoe UI"/>
                <a:cs typeface="Segoe UI" pitchFamily="34" charset="0"/>
              </a:rPr>
              <a:t>No matter where it’s created, modified or shared</a:t>
            </a:r>
            <a:endParaRPr lang="en-US" sz="1471">
              <a:solidFill>
                <a:srgbClr val="505050"/>
              </a:solidFill>
              <a:latin typeface="Segoe UI"/>
            </a:endParaRPr>
          </a:p>
        </p:txBody>
      </p:sp>
      <p:grpSp>
        <p:nvGrpSpPr>
          <p:cNvPr id="124" name="Group 123">
            <a:extLst>
              <a:ext uri="{FF2B5EF4-FFF2-40B4-BE49-F238E27FC236}">
                <a16:creationId xmlns:a16="http://schemas.microsoft.com/office/drawing/2014/main" id="{01E2A139-8A02-4527-AEE4-063089B04C99}"/>
              </a:ext>
            </a:extLst>
          </p:cNvPr>
          <p:cNvGrpSpPr/>
          <p:nvPr/>
        </p:nvGrpSpPr>
        <p:grpSpPr>
          <a:xfrm>
            <a:off x="6208010" y="547230"/>
            <a:ext cx="720880" cy="437007"/>
            <a:chOff x="8899719" y="1322952"/>
            <a:chExt cx="980447" cy="594360"/>
          </a:xfrm>
        </p:grpSpPr>
        <p:sp>
          <p:nvSpPr>
            <p:cNvPr id="152" name="Freeform 5">
              <a:extLst>
                <a:ext uri="{FF2B5EF4-FFF2-40B4-BE49-F238E27FC236}">
                  <a16:creationId xmlns:a16="http://schemas.microsoft.com/office/drawing/2014/main" id="{422519C3-9C7F-4DFB-BBB8-39D92F185F14}"/>
                </a:ext>
              </a:extLst>
            </p:cNvPr>
            <p:cNvSpPr>
              <a:spLocks/>
            </p:cNvSpPr>
            <p:nvPr/>
          </p:nvSpPr>
          <p:spPr bwMode="auto">
            <a:xfrm>
              <a:off x="8899719" y="1322952"/>
              <a:ext cx="980447" cy="59436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FFFFFF"/>
            </a:solidFill>
            <a:ln w="15875">
              <a:noFill/>
            </a:ln>
            <a:extLst/>
          </p:spPr>
          <p:txBody>
            <a:bodyPr vert="horz" wrap="square" lIns="68570" tIns="34285" rIns="68570" bIns="34285" numCol="1" anchor="t" anchorCtr="0" compatLnSpc="1">
              <a:prstTxWarp prst="textNoShape">
                <a:avLst/>
              </a:prstTxWarp>
            </a:bodyPr>
            <a:lstStyle/>
            <a:p>
              <a:pPr defTabSz="672290">
                <a:defRPr/>
              </a:pPr>
              <a:endParaRPr lang="en-US" sz="1350" kern="0">
                <a:solidFill>
                  <a:srgbClr val="505050"/>
                </a:solidFill>
                <a:latin typeface="Segoe UI"/>
              </a:endParaRPr>
            </a:p>
          </p:txBody>
        </p:sp>
        <p:pic>
          <p:nvPicPr>
            <p:cNvPr id="177" name="Picture 176">
              <a:extLst>
                <a:ext uri="{FF2B5EF4-FFF2-40B4-BE49-F238E27FC236}">
                  <a16:creationId xmlns:a16="http://schemas.microsoft.com/office/drawing/2014/main" id="{C3424623-6174-47D7-B19D-DD27372A2E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9257" y="1632041"/>
              <a:ext cx="721999" cy="151999"/>
            </a:xfrm>
            <a:prstGeom prst="rect">
              <a:avLst/>
            </a:prstGeom>
          </p:spPr>
        </p:pic>
      </p:grpSp>
      <p:grpSp>
        <p:nvGrpSpPr>
          <p:cNvPr id="192" name="Group 191">
            <a:extLst>
              <a:ext uri="{FF2B5EF4-FFF2-40B4-BE49-F238E27FC236}">
                <a16:creationId xmlns:a16="http://schemas.microsoft.com/office/drawing/2014/main" id="{DAB7A62B-1DC4-496B-A0F8-BC834C417615}"/>
              </a:ext>
            </a:extLst>
          </p:cNvPr>
          <p:cNvGrpSpPr/>
          <p:nvPr/>
        </p:nvGrpSpPr>
        <p:grpSpPr>
          <a:xfrm>
            <a:off x="1730355" y="1027925"/>
            <a:ext cx="594421" cy="606359"/>
            <a:chOff x="512506" y="394152"/>
            <a:chExt cx="792561" cy="808479"/>
          </a:xfrm>
        </p:grpSpPr>
        <p:grpSp>
          <p:nvGrpSpPr>
            <p:cNvPr id="193" name="Group 192">
              <a:extLst>
                <a:ext uri="{FF2B5EF4-FFF2-40B4-BE49-F238E27FC236}">
                  <a16:creationId xmlns:a16="http://schemas.microsoft.com/office/drawing/2014/main" id="{68D0BC71-5B40-4A09-A0A2-E3EC126061F0}"/>
                </a:ext>
              </a:extLst>
            </p:cNvPr>
            <p:cNvGrpSpPr/>
            <p:nvPr/>
          </p:nvGrpSpPr>
          <p:grpSpPr>
            <a:xfrm>
              <a:off x="512506" y="394152"/>
              <a:ext cx="583925" cy="773541"/>
              <a:chOff x="7063209" y="2163774"/>
              <a:chExt cx="658103" cy="834116"/>
            </a:xfrm>
          </p:grpSpPr>
          <p:sp>
            <p:nvSpPr>
              <p:cNvPr id="196" name="Freeform 29">
                <a:extLst>
                  <a:ext uri="{FF2B5EF4-FFF2-40B4-BE49-F238E27FC236}">
                    <a16:creationId xmlns:a16="http://schemas.microsoft.com/office/drawing/2014/main" id="{FFF14192-9566-4888-A0B2-5A39FFFB12AD}"/>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7" name="Freeform 30">
                <a:extLst>
                  <a:ext uri="{FF2B5EF4-FFF2-40B4-BE49-F238E27FC236}">
                    <a16:creationId xmlns:a16="http://schemas.microsoft.com/office/drawing/2014/main" id="{19C6CEC3-0B89-4658-A750-6DBC054AFA1C}"/>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8" name="Rectangle 31">
                <a:extLst>
                  <a:ext uri="{FF2B5EF4-FFF2-40B4-BE49-F238E27FC236}">
                    <a16:creationId xmlns:a16="http://schemas.microsoft.com/office/drawing/2014/main" id="{A4611AD8-B629-4142-9A7B-5258AC0412E5}"/>
                  </a:ext>
                </a:extLst>
              </p:cNvPr>
              <p:cNvSpPr>
                <a:spLocks noChangeArrowheads="1"/>
              </p:cNvSpPr>
              <p:nvPr/>
            </p:nvSpPr>
            <p:spPr bwMode="auto">
              <a:xfrm>
                <a:off x="7155849" y="2376905"/>
                <a:ext cx="102229" cy="24379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199" name="Rectangle 32">
                <a:extLst>
                  <a:ext uri="{FF2B5EF4-FFF2-40B4-BE49-F238E27FC236}">
                    <a16:creationId xmlns:a16="http://schemas.microsoft.com/office/drawing/2014/main" id="{6EAA49BA-C1DE-48A7-B37F-BB4AC784C537}"/>
                  </a:ext>
                </a:extLst>
              </p:cNvPr>
              <p:cNvSpPr>
                <a:spLocks noChangeArrowheads="1"/>
              </p:cNvSpPr>
              <p:nvPr/>
            </p:nvSpPr>
            <p:spPr bwMode="auto">
              <a:xfrm>
                <a:off x="7312388" y="2448970"/>
                <a:ext cx="76671" cy="171731"/>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0" name="Rectangle 33">
                <a:extLst>
                  <a:ext uri="{FF2B5EF4-FFF2-40B4-BE49-F238E27FC236}">
                    <a16:creationId xmlns:a16="http://schemas.microsoft.com/office/drawing/2014/main" id="{72F541DA-79B0-48B6-BFD5-9F0F26F4CED2}"/>
                  </a:ext>
                </a:extLst>
              </p:cNvPr>
              <p:cNvSpPr>
                <a:spLocks noChangeArrowheads="1"/>
              </p:cNvSpPr>
              <p:nvPr/>
            </p:nvSpPr>
            <p:spPr bwMode="auto">
              <a:xfrm>
                <a:off x="7441772" y="2501103"/>
                <a:ext cx="65491" cy="119599"/>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1" name="Freeform 34">
                <a:extLst>
                  <a:ext uri="{FF2B5EF4-FFF2-40B4-BE49-F238E27FC236}">
                    <a16:creationId xmlns:a16="http://schemas.microsoft.com/office/drawing/2014/main" id="{770491EB-9F3E-4E08-AC95-297E3D6393FB}"/>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2" name="Line 35">
                <a:extLst>
                  <a:ext uri="{FF2B5EF4-FFF2-40B4-BE49-F238E27FC236}">
                    <a16:creationId xmlns:a16="http://schemas.microsoft.com/office/drawing/2014/main" id="{06DC54AD-0AC0-44A6-8BA5-B4AA90125B1F}"/>
                  </a:ext>
                </a:extLst>
              </p:cNvPr>
              <p:cNvSpPr>
                <a:spLocks noChangeShapeType="1"/>
              </p:cNvSpPr>
              <p:nvPr/>
            </p:nvSpPr>
            <p:spPr bwMode="auto">
              <a:xfrm flipH="1">
                <a:off x="715584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3" name="Line 36">
                <a:extLst>
                  <a:ext uri="{FF2B5EF4-FFF2-40B4-BE49-F238E27FC236}">
                    <a16:creationId xmlns:a16="http://schemas.microsoft.com/office/drawing/2014/main" id="{185775B4-80BC-41E2-8BDB-5FC08491B5A3}"/>
                  </a:ext>
                </a:extLst>
              </p:cNvPr>
              <p:cNvSpPr>
                <a:spLocks noChangeShapeType="1"/>
              </p:cNvSpPr>
              <p:nvPr/>
            </p:nvSpPr>
            <p:spPr bwMode="auto">
              <a:xfrm flipH="1">
                <a:off x="7155849" y="2800098"/>
                <a:ext cx="132579"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4" name="Line 37">
                <a:extLst>
                  <a:ext uri="{FF2B5EF4-FFF2-40B4-BE49-F238E27FC236}">
                    <a16:creationId xmlns:a16="http://schemas.microsoft.com/office/drawing/2014/main" id="{8DCCE980-8CA5-4218-96FC-1FC8A447052A}"/>
                  </a:ext>
                </a:extLst>
              </p:cNvPr>
              <p:cNvSpPr>
                <a:spLocks noChangeShapeType="1"/>
              </p:cNvSpPr>
              <p:nvPr/>
            </p:nvSpPr>
            <p:spPr bwMode="auto">
              <a:xfrm flipH="1">
                <a:off x="715584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5" name="Line 38">
                <a:extLst>
                  <a:ext uri="{FF2B5EF4-FFF2-40B4-BE49-F238E27FC236}">
                    <a16:creationId xmlns:a16="http://schemas.microsoft.com/office/drawing/2014/main" id="{B1925C41-5EE7-4CD8-96F7-A83296DFAD75}"/>
                  </a:ext>
                </a:extLst>
              </p:cNvPr>
              <p:cNvSpPr>
                <a:spLocks noChangeShapeType="1"/>
              </p:cNvSpPr>
              <p:nvPr/>
            </p:nvSpPr>
            <p:spPr bwMode="auto">
              <a:xfrm flipH="1">
                <a:off x="744975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7" name="Line 39">
                <a:extLst>
                  <a:ext uri="{FF2B5EF4-FFF2-40B4-BE49-F238E27FC236}">
                    <a16:creationId xmlns:a16="http://schemas.microsoft.com/office/drawing/2014/main" id="{1CD4ED9B-473E-4208-9F6F-CF76F5161AF4}"/>
                  </a:ext>
                </a:extLst>
              </p:cNvPr>
              <p:cNvSpPr>
                <a:spLocks noChangeShapeType="1"/>
              </p:cNvSpPr>
              <p:nvPr/>
            </p:nvSpPr>
            <p:spPr bwMode="auto">
              <a:xfrm flipH="1">
                <a:off x="7449759" y="2800098"/>
                <a:ext cx="134177"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208" name="Line 40">
                <a:extLst>
                  <a:ext uri="{FF2B5EF4-FFF2-40B4-BE49-F238E27FC236}">
                    <a16:creationId xmlns:a16="http://schemas.microsoft.com/office/drawing/2014/main" id="{DBF5EE3E-058D-4AAC-904F-19B167EDBF6B}"/>
                  </a:ext>
                </a:extLst>
              </p:cNvPr>
              <p:cNvSpPr>
                <a:spLocks noChangeShapeType="1"/>
              </p:cNvSpPr>
              <p:nvPr/>
            </p:nvSpPr>
            <p:spPr bwMode="auto">
              <a:xfrm flipH="1">
                <a:off x="744975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sp>
          <p:nvSpPr>
            <p:cNvPr id="194" name="magnify" title="Icon of a magnifying glass">
              <a:extLst>
                <a:ext uri="{FF2B5EF4-FFF2-40B4-BE49-F238E27FC236}">
                  <a16:creationId xmlns:a16="http://schemas.microsoft.com/office/drawing/2014/main" id="{EA2F3612-CF7B-4FD3-8A7A-3732CB689A35}"/>
                </a:ext>
              </a:extLst>
            </p:cNvPr>
            <p:cNvSpPr>
              <a:spLocks noChangeAspect="1" noEditPoints="1"/>
            </p:cNvSpPr>
            <p:nvPr/>
          </p:nvSpPr>
          <p:spPr bwMode="auto">
            <a:xfrm flipH="1">
              <a:off x="972637" y="876554"/>
              <a:ext cx="332430" cy="326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a:solidFill>
                  <a:srgbClr val="505050"/>
                </a:solidFill>
                <a:latin typeface="Segoe UI"/>
              </a:endParaRPr>
            </a:p>
          </p:txBody>
        </p:sp>
      </p:grpSp>
      <p:grpSp>
        <p:nvGrpSpPr>
          <p:cNvPr id="210" name="Group 209">
            <a:extLst>
              <a:ext uri="{FF2B5EF4-FFF2-40B4-BE49-F238E27FC236}">
                <a16:creationId xmlns:a16="http://schemas.microsoft.com/office/drawing/2014/main" id="{6C5DF447-2BBB-45E2-B476-8E53FF46DAB6}"/>
              </a:ext>
            </a:extLst>
          </p:cNvPr>
          <p:cNvGrpSpPr/>
          <p:nvPr/>
        </p:nvGrpSpPr>
        <p:grpSpPr>
          <a:xfrm>
            <a:off x="1552974" y="3788094"/>
            <a:ext cx="819008" cy="578989"/>
            <a:chOff x="4331035" y="2662516"/>
            <a:chExt cx="1092011" cy="771985"/>
          </a:xfrm>
        </p:grpSpPr>
        <p:sp>
          <p:nvSpPr>
            <p:cNvPr id="211" name="TagLegacy_E1CB" title="Icon of a shopping tag">
              <a:extLst>
                <a:ext uri="{FF2B5EF4-FFF2-40B4-BE49-F238E27FC236}">
                  <a16:creationId xmlns:a16="http://schemas.microsoft.com/office/drawing/2014/main" id="{2CACA3FD-F4ED-4ADC-A14A-12B0743CAD9D}"/>
                </a:ext>
              </a:extLst>
            </p:cNvPr>
            <p:cNvSpPr>
              <a:spLocks noChangeAspect="1" noEditPoints="1"/>
            </p:cNvSpPr>
            <p:nvPr/>
          </p:nvSpPr>
          <p:spPr bwMode="auto">
            <a:xfrm>
              <a:off x="4331035" y="2662516"/>
              <a:ext cx="820485" cy="654916"/>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nvGrpSpPr>
            <p:cNvPr id="212" name="Group 211">
              <a:extLst>
                <a:ext uri="{FF2B5EF4-FFF2-40B4-BE49-F238E27FC236}">
                  <a16:creationId xmlns:a16="http://schemas.microsoft.com/office/drawing/2014/main" id="{C78EFA1C-1BA3-4629-912E-9C6240D3C4F0}"/>
                </a:ext>
              </a:extLst>
            </p:cNvPr>
            <p:cNvGrpSpPr/>
            <p:nvPr/>
          </p:nvGrpSpPr>
          <p:grpSpPr>
            <a:xfrm>
              <a:off x="4923828" y="2935285"/>
              <a:ext cx="499218" cy="499216"/>
              <a:chOff x="2453105" y="3257535"/>
              <a:chExt cx="660055" cy="660054"/>
            </a:xfrm>
          </p:grpSpPr>
          <p:sp>
            <p:nvSpPr>
              <p:cNvPr id="213" name="Oval 212">
                <a:extLst>
                  <a:ext uri="{FF2B5EF4-FFF2-40B4-BE49-F238E27FC236}">
                    <a16:creationId xmlns:a16="http://schemas.microsoft.com/office/drawing/2014/main" id="{320E05C8-6BF7-4DB0-9566-C767365EB933}"/>
                  </a:ext>
                </a:extLst>
              </p:cNvPr>
              <p:cNvSpPr/>
              <p:nvPr/>
            </p:nvSpPr>
            <p:spPr bwMode="auto">
              <a:xfrm>
                <a:off x="2453105"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check 3" title="Icon of a checkmark with a circle around it">
                <a:extLst>
                  <a:ext uri="{FF2B5EF4-FFF2-40B4-BE49-F238E27FC236}">
                    <a16:creationId xmlns:a16="http://schemas.microsoft.com/office/drawing/2014/main" id="{1B23A347-F88E-4F7F-B9DD-CC0954A9E1C7}"/>
                  </a:ext>
                </a:extLst>
              </p:cNvPr>
              <p:cNvSpPr>
                <a:spLocks noChangeAspect="1" noEditPoints="1"/>
              </p:cNvSpPr>
              <p:nvPr/>
            </p:nvSpPr>
            <p:spPr bwMode="auto">
              <a:xfrm>
                <a:off x="2536326"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spTree>
    <p:extLst>
      <p:ext uri="{BB962C8B-B14F-4D97-AF65-F5344CB8AC3E}">
        <p14:creationId xmlns:p14="http://schemas.microsoft.com/office/powerpoint/2010/main" val="1416915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fade">
                                      <p:cBhvr>
                                        <p:cTn id="7" dur="750"/>
                                        <p:tgtEl>
                                          <p:spTgt spid="215"/>
                                        </p:tgtEl>
                                      </p:cBhvr>
                                    </p:animEffect>
                                    <p:anim calcmode="lin" valueType="num">
                                      <p:cBhvr>
                                        <p:cTn id="8" dur="750" fill="hold"/>
                                        <p:tgtEl>
                                          <p:spTgt spid="215"/>
                                        </p:tgtEl>
                                        <p:attrNameLst>
                                          <p:attrName>ppt_x</p:attrName>
                                        </p:attrNameLst>
                                      </p:cBhvr>
                                      <p:tavLst>
                                        <p:tav tm="0">
                                          <p:val>
                                            <p:strVal val="#ppt_x"/>
                                          </p:val>
                                        </p:tav>
                                        <p:tav tm="100000">
                                          <p:val>
                                            <p:strVal val="#ppt_x"/>
                                          </p:val>
                                        </p:tav>
                                      </p:tavLst>
                                    </p:anim>
                                    <p:anim calcmode="lin" valueType="num">
                                      <p:cBhvr>
                                        <p:cTn id="9" dur="750" fill="hold"/>
                                        <p:tgtEl>
                                          <p:spTgt spid="215"/>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53" presetClass="entr" presetSubtype="16"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p:cTn id="23" dur="500" fill="hold"/>
                                        <p:tgtEl>
                                          <p:spTgt spid="27"/>
                                        </p:tgtEl>
                                        <p:attrNameLst>
                                          <p:attrName>ppt_w</p:attrName>
                                        </p:attrNameLst>
                                      </p:cBhvr>
                                      <p:tavLst>
                                        <p:tav tm="0">
                                          <p:val>
                                            <p:fltVal val="0"/>
                                          </p:val>
                                        </p:tav>
                                        <p:tav tm="100000">
                                          <p:val>
                                            <p:strVal val="#ppt_w"/>
                                          </p:val>
                                        </p:tav>
                                      </p:tavLst>
                                    </p:anim>
                                    <p:anim calcmode="lin" valueType="num">
                                      <p:cBhvr>
                                        <p:cTn id="24" dur="500" fill="hold"/>
                                        <p:tgtEl>
                                          <p:spTgt spid="27"/>
                                        </p:tgtEl>
                                        <p:attrNameLst>
                                          <p:attrName>ppt_h</p:attrName>
                                        </p:attrNameLst>
                                      </p:cBhvr>
                                      <p:tavLst>
                                        <p:tav tm="0">
                                          <p:val>
                                            <p:fltVal val="0"/>
                                          </p:val>
                                        </p:tav>
                                        <p:tav tm="100000">
                                          <p:val>
                                            <p:strVal val="#ppt_h"/>
                                          </p:val>
                                        </p:tav>
                                      </p:tavLst>
                                    </p:anim>
                                    <p:animEffect transition="in" filter="fade">
                                      <p:cBhvr>
                                        <p:cTn id="25" dur="500"/>
                                        <p:tgtEl>
                                          <p:spTgt spid="27"/>
                                        </p:tgtEl>
                                      </p:cBhvr>
                                    </p:animEffect>
                                  </p:childTnLst>
                                </p:cTn>
                              </p:par>
                              <p:par>
                                <p:cTn id="26" presetID="53" presetClass="entr" presetSubtype="16"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par>
                                <p:cTn id="31" presetID="53" presetClass="entr" presetSubtype="16"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Effect transition="in" filter="fade">
                                      <p:cBhvr>
                                        <p:cTn id="35" dur="500"/>
                                        <p:tgtEl>
                                          <p:spTgt spid="10"/>
                                        </p:tgtEl>
                                      </p:cBhvr>
                                    </p:animEffect>
                                  </p:childTnLst>
                                </p:cTn>
                              </p:par>
                            </p:childTnLst>
                          </p:cTn>
                        </p:par>
                        <p:par>
                          <p:cTn id="36" fill="hold">
                            <p:stCondLst>
                              <p:cond delay="1250"/>
                            </p:stCondLst>
                            <p:childTnLst>
                              <p:par>
                                <p:cTn id="37" presetID="22" presetClass="entr" presetSubtype="4" fill="hold" nodeType="after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down)">
                                      <p:cBhvr>
                                        <p:cTn id="39" dur="500"/>
                                        <p:tgtEl>
                                          <p:spTgt spid="111"/>
                                        </p:tgtEl>
                                      </p:cBhvr>
                                    </p:animEffect>
                                  </p:childTnLst>
                                </p:cTn>
                              </p:par>
                              <p:par>
                                <p:cTn id="40" presetID="22" presetClass="entr" presetSubtype="4" fill="hold" nodeType="withEffect">
                                  <p:stCondLst>
                                    <p:cond delay="0"/>
                                  </p:stCondLst>
                                  <p:childTnLst>
                                    <p:set>
                                      <p:cBhvr>
                                        <p:cTn id="41" dur="1" fill="hold">
                                          <p:stCondLst>
                                            <p:cond delay="0"/>
                                          </p:stCondLst>
                                        </p:cTn>
                                        <p:tgtEl>
                                          <p:spTgt spid="110"/>
                                        </p:tgtEl>
                                        <p:attrNameLst>
                                          <p:attrName>style.visibility</p:attrName>
                                        </p:attrNameLst>
                                      </p:cBhvr>
                                      <p:to>
                                        <p:strVal val="visible"/>
                                      </p:to>
                                    </p:set>
                                    <p:animEffect transition="in" filter="wipe(down)">
                                      <p:cBhvr>
                                        <p:cTn id="42" dur="500"/>
                                        <p:tgtEl>
                                          <p:spTgt spid="110"/>
                                        </p:tgtEl>
                                      </p:cBhvr>
                                    </p:animEffect>
                                  </p:childTnLst>
                                </p:cTn>
                              </p:par>
                              <p:par>
                                <p:cTn id="43" presetID="22" presetClass="entr" presetSubtype="4" fill="hold" nodeType="with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wipe(down)">
                                      <p:cBhvr>
                                        <p:cTn id="45" dur="500"/>
                                        <p:tgtEl>
                                          <p:spTgt spid="114"/>
                                        </p:tgtEl>
                                      </p:cBhvr>
                                    </p:animEffect>
                                  </p:childTnLst>
                                </p:cTn>
                              </p:par>
                              <p:par>
                                <p:cTn id="46" presetID="22" presetClass="entr" presetSubtype="4" fill="hold" nodeType="with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wipe(down)">
                                      <p:cBhvr>
                                        <p:cTn id="48" dur="500"/>
                                        <p:tgtEl>
                                          <p:spTgt spid="112"/>
                                        </p:tgtEl>
                                      </p:cBhvr>
                                    </p:animEffect>
                                  </p:childTnLst>
                                </p:cTn>
                              </p:par>
                              <p:par>
                                <p:cTn id="49" presetID="22" presetClass="entr" presetSubtype="4"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wipe(down)">
                                      <p:cBhvr>
                                        <p:cTn id="51" dur="500"/>
                                        <p:tgtEl>
                                          <p:spTgt spid="113"/>
                                        </p:tgtEl>
                                      </p:cBhvr>
                                    </p:animEffect>
                                  </p:childTnLst>
                                </p:cTn>
                              </p:par>
                              <p:par>
                                <p:cTn id="52" presetID="22" presetClass="entr" presetSubtype="4" fill="hold" nodeType="withEffect">
                                  <p:stCondLst>
                                    <p:cond delay="0"/>
                                  </p:stCondLst>
                                  <p:childTnLst>
                                    <p:set>
                                      <p:cBhvr>
                                        <p:cTn id="53" dur="1" fill="hold">
                                          <p:stCondLst>
                                            <p:cond delay="0"/>
                                          </p:stCondLst>
                                        </p:cTn>
                                        <p:tgtEl>
                                          <p:spTgt spid="115"/>
                                        </p:tgtEl>
                                        <p:attrNameLst>
                                          <p:attrName>style.visibility</p:attrName>
                                        </p:attrNameLst>
                                      </p:cBhvr>
                                      <p:to>
                                        <p:strVal val="visible"/>
                                      </p:to>
                                    </p:set>
                                    <p:animEffect transition="in" filter="wipe(down)">
                                      <p:cBhvr>
                                        <p:cTn id="54" dur="500"/>
                                        <p:tgtEl>
                                          <p:spTgt spid="115"/>
                                        </p:tgtEl>
                                      </p:cBhvr>
                                    </p:animEffect>
                                  </p:childTnLst>
                                </p:cTn>
                              </p:par>
                            </p:childTnLst>
                          </p:cTn>
                        </p:par>
                        <p:par>
                          <p:cTn id="55" fill="hold">
                            <p:stCondLst>
                              <p:cond delay="1750"/>
                            </p:stCondLst>
                            <p:childTnLst>
                              <p:par>
                                <p:cTn id="56" presetID="42" presetClass="entr" presetSubtype="0" fill="hold" nodeType="afterEffect">
                                  <p:stCondLst>
                                    <p:cond delay="0"/>
                                  </p:stCondLst>
                                  <p:childTnLst>
                                    <p:set>
                                      <p:cBhvr>
                                        <p:cTn id="57" dur="1" fill="hold">
                                          <p:stCondLst>
                                            <p:cond delay="0"/>
                                          </p:stCondLst>
                                        </p:cTn>
                                        <p:tgtEl>
                                          <p:spTgt spid="216"/>
                                        </p:tgtEl>
                                        <p:attrNameLst>
                                          <p:attrName>style.visibility</p:attrName>
                                        </p:attrNameLst>
                                      </p:cBhvr>
                                      <p:to>
                                        <p:strVal val="visible"/>
                                      </p:to>
                                    </p:set>
                                    <p:animEffect transition="in" filter="fade">
                                      <p:cBhvr>
                                        <p:cTn id="58" dur="750"/>
                                        <p:tgtEl>
                                          <p:spTgt spid="216"/>
                                        </p:tgtEl>
                                      </p:cBhvr>
                                    </p:animEffect>
                                    <p:anim calcmode="lin" valueType="num">
                                      <p:cBhvr>
                                        <p:cTn id="59" dur="750" fill="hold"/>
                                        <p:tgtEl>
                                          <p:spTgt spid="216"/>
                                        </p:tgtEl>
                                        <p:attrNameLst>
                                          <p:attrName>ppt_x</p:attrName>
                                        </p:attrNameLst>
                                      </p:cBhvr>
                                      <p:tavLst>
                                        <p:tav tm="0">
                                          <p:val>
                                            <p:strVal val="#ppt_x"/>
                                          </p:val>
                                        </p:tav>
                                        <p:tav tm="100000">
                                          <p:val>
                                            <p:strVal val="#ppt_x"/>
                                          </p:val>
                                        </p:tav>
                                      </p:tavLst>
                                    </p:anim>
                                    <p:anim calcmode="lin" valueType="num">
                                      <p:cBhvr>
                                        <p:cTn id="60" dur="750" fill="hold"/>
                                        <p:tgtEl>
                                          <p:spTgt spid="216"/>
                                        </p:tgtEl>
                                        <p:attrNameLst>
                                          <p:attrName>ppt_y</p:attrName>
                                        </p:attrNameLst>
                                      </p:cBhvr>
                                      <p:tavLst>
                                        <p:tav tm="0">
                                          <p:val>
                                            <p:strVal val="#ppt_y+.1"/>
                                          </p:val>
                                        </p:tav>
                                        <p:tav tm="100000">
                                          <p:val>
                                            <p:strVal val="#ppt_y"/>
                                          </p:val>
                                        </p:tav>
                                      </p:tavLst>
                                    </p:anim>
                                  </p:childTnLst>
                                </p:cTn>
                              </p:par>
                            </p:childTnLst>
                          </p:cTn>
                        </p:par>
                        <p:par>
                          <p:cTn id="61" fill="hold">
                            <p:stCondLst>
                              <p:cond delay="2500"/>
                            </p:stCondLst>
                            <p:childTnLst>
                              <p:par>
                                <p:cTn id="62" presetID="53" presetClass="entr" presetSubtype="16"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animEffect transition="in" filter="fade">
                                      <p:cBhvr>
                                        <p:cTn id="66" dur="500"/>
                                        <p:tgtEl>
                                          <p:spTgt spid="17"/>
                                        </p:tgtEl>
                                      </p:cBhvr>
                                    </p:animEffect>
                                  </p:childTnLst>
                                </p:cTn>
                              </p:par>
                              <p:par>
                                <p:cTn id="67" presetID="53" presetClass="entr" presetSubtype="16" fill="hold" nodeType="withEffect">
                                  <p:stCondLst>
                                    <p:cond delay="0"/>
                                  </p:stCondLst>
                                  <p:childTnLst>
                                    <p:set>
                                      <p:cBhvr>
                                        <p:cTn id="68" dur="1" fill="hold">
                                          <p:stCondLst>
                                            <p:cond delay="0"/>
                                          </p:stCondLst>
                                        </p:cTn>
                                        <p:tgtEl>
                                          <p:spTgt spid="119"/>
                                        </p:tgtEl>
                                        <p:attrNameLst>
                                          <p:attrName>style.visibility</p:attrName>
                                        </p:attrNameLst>
                                      </p:cBhvr>
                                      <p:to>
                                        <p:strVal val="visible"/>
                                      </p:to>
                                    </p:set>
                                    <p:anim calcmode="lin" valueType="num">
                                      <p:cBhvr>
                                        <p:cTn id="69" dur="500" fill="hold"/>
                                        <p:tgtEl>
                                          <p:spTgt spid="119"/>
                                        </p:tgtEl>
                                        <p:attrNameLst>
                                          <p:attrName>ppt_w</p:attrName>
                                        </p:attrNameLst>
                                      </p:cBhvr>
                                      <p:tavLst>
                                        <p:tav tm="0">
                                          <p:val>
                                            <p:fltVal val="0"/>
                                          </p:val>
                                        </p:tav>
                                        <p:tav tm="100000">
                                          <p:val>
                                            <p:strVal val="#ppt_w"/>
                                          </p:val>
                                        </p:tav>
                                      </p:tavLst>
                                    </p:anim>
                                    <p:anim calcmode="lin" valueType="num">
                                      <p:cBhvr>
                                        <p:cTn id="70" dur="500" fill="hold"/>
                                        <p:tgtEl>
                                          <p:spTgt spid="119"/>
                                        </p:tgtEl>
                                        <p:attrNameLst>
                                          <p:attrName>ppt_h</p:attrName>
                                        </p:attrNameLst>
                                      </p:cBhvr>
                                      <p:tavLst>
                                        <p:tav tm="0">
                                          <p:val>
                                            <p:fltVal val="0"/>
                                          </p:val>
                                        </p:tav>
                                        <p:tav tm="100000">
                                          <p:val>
                                            <p:strVal val="#ppt_h"/>
                                          </p:val>
                                        </p:tav>
                                      </p:tavLst>
                                    </p:anim>
                                    <p:animEffect transition="in" filter="fade">
                                      <p:cBhvr>
                                        <p:cTn id="71" dur="500"/>
                                        <p:tgtEl>
                                          <p:spTgt spid="119"/>
                                        </p:tgtEl>
                                      </p:cBhvr>
                                    </p:animEffect>
                                  </p:childTnLst>
                                </p:cTn>
                              </p:par>
                              <p:par>
                                <p:cTn id="72" presetID="53" presetClass="entr" presetSubtype="16" fill="hold" nodeType="withEffect">
                                  <p:stCondLst>
                                    <p:cond delay="0"/>
                                  </p:stCondLst>
                                  <p:childTnLst>
                                    <p:set>
                                      <p:cBhvr>
                                        <p:cTn id="73" dur="1" fill="hold">
                                          <p:stCondLst>
                                            <p:cond delay="0"/>
                                          </p:stCondLst>
                                        </p:cTn>
                                        <p:tgtEl>
                                          <p:spTgt spid="116"/>
                                        </p:tgtEl>
                                        <p:attrNameLst>
                                          <p:attrName>style.visibility</p:attrName>
                                        </p:attrNameLst>
                                      </p:cBhvr>
                                      <p:to>
                                        <p:strVal val="visible"/>
                                      </p:to>
                                    </p:set>
                                    <p:anim calcmode="lin" valueType="num">
                                      <p:cBhvr>
                                        <p:cTn id="74" dur="500" fill="hold"/>
                                        <p:tgtEl>
                                          <p:spTgt spid="116"/>
                                        </p:tgtEl>
                                        <p:attrNameLst>
                                          <p:attrName>ppt_w</p:attrName>
                                        </p:attrNameLst>
                                      </p:cBhvr>
                                      <p:tavLst>
                                        <p:tav tm="0">
                                          <p:val>
                                            <p:fltVal val="0"/>
                                          </p:val>
                                        </p:tav>
                                        <p:tav tm="100000">
                                          <p:val>
                                            <p:strVal val="#ppt_w"/>
                                          </p:val>
                                        </p:tav>
                                      </p:tavLst>
                                    </p:anim>
                                    <p:anim calcmode="lin" valueType="num">
                                      <p:cBhvr>
                                        <p:cTn id="75" dur="500" fill="hold"/>
                                        <p:tgtEl>
                                          <p:spTgt spid="116"/>
                                        </p:tgtEl>
                                        <p:attrNameLst>
                                          <p:attrName>ppt_h</p:attrName>
                                        </p:attrNameLst>
                                      </p:cBhvr>
                                      <p:tavLst>
                                        <p:tav tm="0">
                                          <p:val>
                                            <p:fltVal val="0"/>
                                          </p:val>
                                        </p:tav>
                                        <p:tav tm="100000">
                                          <p:val>
                                            <p:strVal val="#ppt_h"/>
                                          </p:val>
                                        </p:tav>
                                      </p:tavLst>
                                    </p:anim>
                                    <p:animEffect transition="in" filter="fade">
                                      <p:cBhvr>
                                        <p:cTn id="76" dur="500"/>
                                        <p:tgtEl>
                                          <p:spTgt spid="116"/>
                                        </p:tgtEl>
                                      </p:cBhvr>
                                    </p:animEffect>
                                  </p:childTnLst>
                                </p:cTn>
                              </p:par>
                              <p:par>
                                <p:cTn id="77" presetID="53" presetClass="entr" presetSubtype="16" fill="hold"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500" fill="hold"/>
                                        <p:tgtEl>
                                          <p:spTgt spid="13"/>
                                        </p:tgtEl>
                                        <p:attrNameLst>
                                          <p:attrName>ppt_w</p:attrName>
                                        </p:attrNameLst>
                                      </p:cBhvr>
                                      <p:tavLst>
                                        <p:tav tm="0">
                                          <p:val>
                                            <p:fltVal val="0"/>
                                          </p:val>
                                        </p:tav>
                                        <p:tav tm="100000">
                                          <p:val>
                                            <p:strVal val="#ppt_w"/>
                                          </p:val>
                                        </p:tav>
                                      </p:tavLst>
                                    </p:anim>
                                    <p:anim calcmode="lin" valueType="num">
                                      <p:cBhvr>
                                        <p:cTn id="80" dur="500" fill="hold"/>
                                        <p:tgtEl>
                                          <p:spTgt spid="13"/>
                                        </p:tgtEl>
                                        <p:attrNameLst>
                                          <p:attrName>ppt_h</p:attrName>
                                        </p:attrNameLst>
                                      </p:cBhvr>
                                      <p:tavLst>
                                        <p:tav tm="0">
                                          <p:val>
                                            <p:fltVal val="0"/>
                                          </p:val>
                                        </p:tav>
                                        <p:tav tm="100000">
                                          <p:val>
                                            <p:strVal val="#ppt_h"/>
                                          </p:val>
                                        </p:tav>
                                      </p:tavLst>
                                    </p:anim>
                                    <p:animEffect transition="in" filter="fade">
                                      <p:cBhvr>
                                        <p:cTn id="81" dur="500"/>
                                        <p:tgtEl>
                                          <p:spTgt spid="13"/>
                                        </p:tgtEl>
                                      </p:cBhvr>
                                    </p:animEffect>
                                  </p:childTnLst>
                                </p:cTn>
                              </p:par>
                              <p:par>
                                <p:cTn id="82" presetID="53" presetClass="entr" presetSubtype="16" fill="hold" nodeType="withEffect">
                                  <p:stCondLst>
                                    <p:cond delay="0"/>
                                  </p:stCondLst>
                                  <p:childTnLst>
                                    <p:set>
                                      <p:cBhvr>
                                        <p:cTn id="83" dur="1" fill="hold">
                                          <p:stCondLst>
                                            <p:cond delay="0"/>
                                          </p:stCondLst>
                                        </p:cTn>
                                        <p:tgtEl>
                                          <p:spTgt spid="159"/>
                                        </p:tgtEl>
                                        <p:attrNameLst>
                                          <p:attrName>style.visibility</p:attrName>
                                        </p:attrNameLst>
                                      </p:cBhvr>
                                      <p:to>
                                        <p:strVal val="visible"/>
                                      </p:to>
                                    </p:set>
                                    <p:anim calcmode="lin" valueType="num">
                                      <p:cBhvr>
                                        <p:cTn id="84" dur="500" fill="hold"/>
                                        <p:tgtEl>
                                          <p:spTgt spid="159"/>
                                        </p:tgtEl>
                                        <p:attrNameLst>
                                          <p:attrName>ppt_w</p:attrName>
                                        </p:attrNameLst>
                                      </p:cBhvr>
                                      <p:tavLst>
                                        <p:tav tm="0">
                                          <p:val>
                                            <p:fltVal val="0"/>
                                          </p:val>
                                        </p:tav>
                                        <p:tav tm="100000">
                                          <p:val>
                                            <p:strVal val="#ppt_w"/>
                                          </p:val>
                                        </p:tav>
                                      </p:tavLst>
                                    </p:anim>
                                    <p:anim calcmode="lin" valueType="num">
                                      <p:cBhvr>
                                        <p:cTn id="85" dur="500" fill="hold"/>
                                        <p:tgtEl>
                                          <p:spTgt spid="159"/>
                                        </p:tgtEl>
                                        <p:attrNameLst>
                                          <p:attrName>ppt_h</p:attrName>
                                        </p:attrNameLst>
                                      </p:cBhvr>
                                      <p:tavLst>
                                        <p:tav tm="0">
                                          <p:val>
                                            <p:fltVal val="0"/>
                                          </p:val>
                                        </p:tav>
                                        <p:tav tm="100000">
                                          <p:val>
                                            <p:strVal val="#ppt_h"/>
                                          </p:val>
                                        </p:tav>
                                      </p:tavLst>
                                    </p:anim>
                                    <p:animEffect transition="in" filter="fade">
                                      <p:cBhvr>
                                        <p:cTn id="86" dur="500"/>
                                        <p:tgtEl>
                                          <p:spTgt spid="159"/>
                                        </p:tgtEl>
                                      </p:cBhvr>
                                    </p:animEffect>
                                  </p:childTnLst>
                                </p:cTn>
                              </p:par>
                            </p:childTnLst>
                          </p:cTn>
                        </p:par>
                        <p:par>
                          <p:cTn id="87" fill="hold">
                            <p:stCondLst>
                              <p:cond delay="3000"/>
                            </p:stCondLst>
                            <p:childTnLst>
                              <p:par>
                                <p:cTn id="88" presetID="22" presetClass="entr" presetSubtype="4" fill="hold" nodeType="afterEffect">
                                  <p:stCondLst>
                                    <p:cond delay="0"/>
                                  </p:stCondLst>
                                  <p:childTnLst>
                                    <p:set>
                                      <p:cBhvr>
                                        <p:cTn id="89" dur="1" fill="hold">
                                          <p:stCondLst>
                                            <p:cond delay="0"/>
                                          </p:stCondLst>
                                        </p:cTn>
                                        <p:tgtEl>
                                          <p:spTgt spid="137"/>
                                        </p:tgtEl>
                                        <p:attrNameLst>
                                          <p:attrName>style.visibility</p:attrName>
                                        </p:attrNameLst>
                                      </p:cBhvr>
                                      <p:to>
                                        <p:strVal val="visible"/>
                                      </p:to>
                                    </p:set>
                                    <p:animEffect transition="in" filter="wipe(down)">
                                      <p:cBhvr>
                                        <p:cTn id="90" dur="500"/>
                                        <p:tgtEl>
                                          <p:spTgt spid="137"/>
                                        </p:tgtEl>
                                      </p:cBhvr>
                                    </p:animEffect>
                                  </p:childTnLst>
                                </p:cTn>
                              </p:par>
                              <p:par>
                                <p:cTn id="91" presetID="22" presetClass="entr" presetSubtype="4" fill="hold" nodeType="withEffect">
                                  <p:stCondLst>
                                    <p:cond delay="0"/>
                                  </p:stCondLst>
                                  <p:childTnLst>
                                    <p:set>
                                      <p:cBhvr>
                                        <p:cTn id="92" dur="1" fill="hold">
                                          <p:stCondLst>
                                            <p:cond delay="0"/>
                                          </p:stCondLst>
                                        </p:cTn>
                                        <p:tgtEl>
                                          <p:spTgt spid="136"/>
                                        </p:tgtEl>
                                        <p:attrNameLst>
                                          <p:attrName>style.visibility</p:attrName>
                                        </p:attrNameLst>
                                      </p:cBhvr>
                                      <p:to>
                                        <p:strVal val="visible"/>
                                      </p:to>
                                    </p:set>
                                    <p:animEffect transition="in" filter="wipe(down)">
                                      <p:cBhvr>
                                        <p:cTn id="93" dur="500"/>
                                        <p:tgtEl>
                                          <p:spTgt spid="136"/>
                                        </p:tgtEl>
                                      </p:cBhvr>
                                    </p:animEffect>
                                  </p:childTnLst>
                                </p:cTn>
                              </p:par>
                              <p:par>
                                <p:cTn id="94" presetID="22" presetClass="entr" presetSubtype="4" fill="hold" nodeType="withEffect">
                                  <p:stCondLst>
                                    <p:cond delay="0"/>
                                  </p:stCondLst>
                                  <p:childTnLst>
                                    <p:set>
                                      <p:cBhvr>
                                        <p:cTn id="95" dur="1" fill="hold">
                                          <p:stCondLst>
                                            <p:cond delay="0"/>
                                          </p:stCondLst>
                                        </p:cTn>
                                        <p:tgtEl>
                                          <p:spTgt spid="138"/>
                                        </p:tgtEl>
                                        <p:attrNameLst>
                                          <p:attrName>style.visibility</p:attrName>
                                        </p:attrNameLst>
                                      </p:cBhvr>
                                      <p:to>
                                        <p:strVal val="visible"/>
                                      </p:to>
                                    </p:set>
                                    <p:animEffect transition="in" filter="wipe(down)">
                                      <p:cBhvr>
                                        <p:cTn id="96" dur="500"/>
                                        <p:tgtEl>
                                          <p:spTgt spid="138"/>
                                        </p:tgtEl>
                                      </p:cBhvr>
                                    </p:animEffect>
                                  </p:childTnLst>
                                </p:cTn>
                              </p:par>
                              <p:par>
                                <p:cTn id="97" presetID="22" presetClass="entr" presetSubtype="4" fill="hold" nodeType="withEffect">
                                  <p:stCondLst>
                                    <p:cond delay="0"/>
                                  </p:stCondLst>
                                  <p:childTnLst>
                                    <p:set>
                                      <p:cBhvr>
                                        <p:cTn id="98" dur="1" fill="hold">
                                          <p:stCondLst>
                                            <p:cond delay="0"/>
                                          </p:stCondLst>
                                        </p:cTn>
                                        <p:tgtEl>
                                          <p:spTgt spid="139"/>
                                        </p:tgtEl>
                                        <p:attrNameLst>
                                          <p:attrName>style.visibility</p:attrName>
                                        </p:attrNameLst>
                                      </p:cBhvr>
                                      <p:to>
                                        <p:strVal val="visible"/>
                                      </p:to>
                                    </p:set>
                                    <p:animEffect transition="in" filter="wipe(down)">
                                      <p:cBhvr>
                                        <p:cTn id="99" dur="500"/>
                                        <p:tgtEl>
                                          <p:spTgt spid="139"/>
                                        </p:tgtEl>
                                      </p:cBhvr>
                                    </p:animEffect>
                                  </p:childTnLst>
                                </p:cTn>
                              </p:par>
                              <p:par>
                                <p:cTn id="100" presetID="22" presetClass="entr" presetSubtype="4" fill="hold" nodeType="withEffect">
                                  <p:stCondLst>
                                    <p:cond delay="0"/>
                                  </p:stCondLst>
                                  <p:childTnLst>
                                    <p:set>
                                      <p:cBhvr>
                                        <p:cTn id="101" dur="1" fill="hold">
                                          <p:stCondLst>
                                            <p:cond delay="0"/>
                                          </p:stCondLst>
                                        </p:cTn>
                                        <p:tgtEl>
                                          <p:spTgt spid="168"/>
                                        </p:tgtEl>
                                        <p:attrNameLst>
                                          <p:attrName>style.visibility</p:attrName>
                                        </p:attrNameLst>
                                      </p:cBhvr>
                                      <p:to>
                                        <p:strVal val="visible"/>
                                      </p:to>
                                    </p:set>
                                    <p:animEffect transition="in" filter="wipe(down)">
                                      <p:cBhvr>
                                        <p:cTn id="102" dur="500"/>
                                        <p:tgtEl>
                                          <p:spTgt spid="168"/>
                                        </p:tgtEl>
                                      </p:cBhvr>
                                    </p:animEffect>
                                  </p:childTnLst>
                                </p:cTn>
                              </p:par>
                              <p:par>
                                <p:cTn id="103" presetID="22" presetClass="entr" presetSubtype="4" fill="hold" nodeType="withEffect">
                                  <p:stCondLst>
                                    <p:cond delay="0"/>
                                  </p:stCondLst>
                                  <p:childTnLst>
                                    <p:set>
                                      <p:cBhvr>
                                        <p:cTn id="104" dur="1" fill="hold">
                                          <p:stCondLst>
                                            <p:cond delay="0"/>
                                          </p:stCondLst>
                                        </p:cTn>
                                        <p:tgtEl>
                                          <p:spTgt spid="134"/>
                                        </p:tgtEl>
                                        <p:attrNameLst>
                                          <p:attrName>style.visibility</p:attrName>
                                        </p:attrNameLst>
                                      </p:cBhvr>
                                      <p:to>
                                        <p:strVal val="visible"/>
                                      </p:to>
                                    </p:set>
                                    <p:animEffect transition="in" filter="wipe(down)">
                                      <p:cBhvr>
                                        <p:cTn id="105" dur="500"/>
                                        <p:tgtEl>
                                          <p:spTgt spid="134"/>
                                        </p:tgtEl>
                                      </p:cBhvr>
                                    </p:animEffect>
                                  </p:childTnLst>
                                </p:cTn>
                              </p:par>
                              <p:par>
                                <p:cTn id="106" presetID="22" presetClass="entr" presetSubtype="4" fill="hold" nodeType="withEffect">
                                  <p:stCondLst>
                                    <p:cond delay="0"/>
                                  </p:stCondLst>
                                  <p:childTnLst>
                                    <p:set>
                                      <p:cBhvr>
                                        <p:cTn id="107" dur="1" fill="hold">
                                          <p:stCondLst>
                                            <p:cond delay="0"/>
                                          </p:stCondLst>
                                        </p:cTn>
                                        <p:tgtEl>
                                          <p:spTgt spid="125"/>
                                        </p:tgtEl>
                                        <p:attrNameLst>
                                          <p:attrName>style.visibility</p:attrName>
                                        </p:attrNameLst>
                                      </p:cBhvr>
                                      <p:to>
                                        <p:strVal val="visible"/>
                                      </p:to>
                                    </p:set>
                                    <p:animEffect transition="in" filter="wipe(down)">
                                      <p:cBhvr>
                                        <p:cTn id="108" dur="500"/>
                                        <p:tgtEl>
                                          <p:spTgt spid="125"/>
                                        </p:tgtEl>
                                      </p:cBhvr>
                                    </p:animEffect>
                                  </p:childTnLst>
                                </p:cTn>
                              </p:par>
                              <p:par>
                                <p:cTn id="109" presetID="22" presetClass="entr" presetSubtype="4" fill="hold" nodeType="withEffect">
                                  <p:stCondLst>
                                    <p:cond delay="0"/>
                                  </p:stCondLst>
                                  <p:childTnLst>
                                    <p:set>
                                      <p:cBhvr>
                                        <p:cTn id="110" dur="1" fill="hold">
                                          <p:stCondLst>
                                            <p:cond delay="0"/>
                                          </p:stCondLst>
                                        </p:cTn>
                                        <p:tgtEl>
                                          <p:spTgt spid="133"/>
                                        </p:tgtEl>
                                        <p:attrNameLst>
                                          <p:attrName>style.visibility</p:attrName>
                                        </p:attrNameLst>
                                      </p:cBhvr>
                                      <p:to>
                                        <p:strVal val="visible"/>
                                      </p:to>
                                    </p:set>
                                    <p:animEffect transition="in" filter="wipe(down)">
                                      <p:cBhvr>
                                        <p:cTn id="111" dur="500"/>
                                        <p:tgtEl>
                                          <p:spTgt spid="133"/>
                                        </p:tgtEl>
                                      </p:cBhvr>
                                    </p:animEffect>
                                  </p:childTnLst>
                                </p:cTn>
                              </p:par>
                              <p:par>
                                <p:cTn id="112" presetID="22" presetClass="entr" presetSubtype="4" fill="hold" nodeType="withEffect">
                                  <p:stCondLst>
                                    <p:cond delay="0"/>
                                  </p:stCondLst>
                                  <p:childTnLst>
                                    <p:set>
                                      <p:cBhvr>
                                        <p:cTn id="113" dur="1" fill="hold">
                                          <p:stCondLst>
                                            <p:cond delay="0"/>
                                          </p:stCondLst>
                                        </p:cTn>
                                        <p:tgtEl>
                                          <p:spTgt spid="135"/>
                                        </p:tgtEl>
                                        <p:attrNameLst>
                                          <p:attrName>style.visibility</p:attrName>
                                        </p:attrNameLst>
                                      </p:cBhvr>
                                      <p:to>
                                        <p:strVal val="visible"/>
                                      </p:to>
                                    </p:set>
                                    <p:animEffect transition="in" filter="wipe(down)">
                                      <p:cBhvr>
                                        <p:cTn id="114" dur="500"/>
                                        <p:tgtEl>
                                          <p:spTgt spid="135"/>
                                        </p:tgtEl>
                                      </p:cBhvr>
                                    </p:animEffect>
                                  </p:childTnLst>
                                </p:cTn>
                              </p:par>
                            </p:childTnLst>
                          </p:cTn>
                        </p:par>
                        <p:par>
                          <p:cTn id="115" fill="hold">
                            <p:stCondLst>
                              <p:cond delay="3500"/>
                            </p:stCondLst>
                            <p:childTnLst>
                              <p:par>
                                <p:cTn id="116" presetID="42" presetClass="entr" presetSubtype="0" fill="hold" grpId="0" nodeType="afterEffect">
                                  <p:stCondLst>
                                    <p:cond delay="0"/>
                                  </p:stCondLst>
                                  <p:childTnLst>
                                    <p:set>
                                      <p:cBhvr>
                                        <p:cTn id="117" dur="1" fill="hold">
                                          <p:stCondLst>
                                            <p:cond delay="0"/>
                                          </p:stCondLst>
                                        </p:cTn>
                                        <p:tgtEl>
                                          <p:spTgt spid="141"/>
                                        </p:tgtEl>
                                        <p:attrNameLst>
                                          <p:attrName>style.visibility</p:attrName>
                                        </p:attrNameLst>
                                      </p:cBhvr>
                                      <p:to>
                                        <p:strVal val="visible"/>
                                      </p:to>
                                    </p:set>
                                    <p:animEffect transition="in" filter="fade">
                                      <p:cBhvr>
                                        <p:cTn id="118" dur="1000"/>
                                        <p:tgtEl>
                                          <p:spTgt spid="141"/>
                                        </p:tgtEl>
                                      </p:cBhvr>
                                    </p:animEffect>
                                    <p:anim calcmode="lin" valueType="num">
                                      <p:cBhvr>
                                        <p:cTn id="119" dur="1000" fill="hold"/>
                                        <p:tgtEl>
                                          <p:spTgt spid="141"/>
                                        </p:tgtEl>
                                        <p:attrNameLst>
                                          <p:attrName>ppt_x</p:attrName>
                                        </p:attrNameLst>
                                      </p:cBhvr>
                                      <p:tavLst>
                                        <p:tav tm="0">
                                          <p:val>
                                            <p:strVal val="#ppt_x"/>
                                          </p:val>
                                        </p:tav>
                                        <p:tav tm="100000">
                                          <p:val>
                                            <p:strVal val="#ppt_x"/>
                                          </p:val>
                                        </p:tav>
                                      </p:tavLst>
                                    </p:anim>
                                    <p:anim calcmode="lin" valueType="num">
                                      <p:cBhvr>
                                        <p:cTn id="120" dur="1000" fill="hold"/>
                                        <p:tgtEl>
                                          <p:spTgt spid="141"/>
                                        </p:tgtEl>
                                        <p:attrNameLst>
                                          <p:attrName>ppt_y</p:attrName>
                                        </p:attrNameLst>
                                      </p:cBhvr>
                                      <p:tavLst>
                                        <p:tav tm="0">
                                          <p:val>
                                            <p:strVal val="#ppt_y+.1"/>
                                          </p:val>
                                        </p:tav>
                                        <p:tav tm="100000">
                                          <p:val>
                                            <p:strVal val="#ppt_y"/>
                                          </p:val>
                                        </p:tav>
                                      </p:tavLst>
                                    </p:anim>
                                  </p:childTnLst>
                                </p:cTn>
                              </p:par>
                            </p:childTnLst>
                          </p:cTn>
                        </p:par>
                        <p:par>
                          <p:cTn id="121" fill="hold">
                            <p:stCondLst>
                              <p:cond delay="4500"/>
                            </p:stCondLst>
                            <p:childTnLst>
                              <p:par>
                                <p:cTn id="122" presetID="53" presetClass="entr" presetSubtype="16" fill="hold" nodeType="afterEffect">
                                  <p:stCondLst>
                                    <p:cond delay="0"/>
                                  </p:stCondLst>
                                  <p:childTnLst>
                                    <p:set>
                                      <p:cBhvr>
                                        <p:cTn id="123" dur="1" fill="hold">
                                          <p:stCondLst>
                                            <p:cond delay="0"/>
                                          </p:stCondLst>
                                        </p:cTn>
                                        <p:tgtEl>
                                          <p:spTgt spid="16"/>
                                        </p:tgtEl>
                                        <p:attrNameLst>
                                          <p:attrName>style.visibility</p:attrName>
                                        </p:attrNameLst>
                                      </p:cBhvr>
                                      <p:to>
                                        <p:strVal val="visible"/>
                                      </p:to>
                                    </p:set>
                                    <p:anim calcmode="lin" valueType="num">
                                      <p:cBhvr>
                                        <p:cTn id="124" dur="500" fill="hold"/>
                                        <p:tgtEl>
                                          <p:spTgt spid="16"/>
                                        </p:tgtEl>
                                        <p:attrNameLst>
                                          <p:attrName>ppt_w</p:attrName>
                                        </p:attrNameLst>
                                      </p:cBhvr>
                                      <p:tavLst>
                                        <p:tav tm="0">
                                          <p:val>
                                            <p:fltVal val="0"/>
                                          </p:val>
                                        </p:tav>
                                        <p:tav tm="100000">
                                          <p:val>
                                            <p:strVal val="#ppt_w"/>
                                          </p:val>
                                        </p:tav>
                                      </p:tavLst>
                                    </p:anim>
                                    <p:anim calcmode="lin" valueType="num">
                                      <p:cBhvr>
                                        <p:cTn id="125" dur="500" fill="hold"/>
                                        <p:tgtEl>
                                          <p:spTgt spid="16"/>
                                        </p:tgtEl>
                                        <p:attrNameLst>
                                          <p:attrName>ppt_h</p:attrName>
                                        </p:attrNameLst>
                                      </p:cBhvr>
                                      <p:tavLst>
                                        <p:tav tm="0">
                                          <p:val>
                                            <p:fltVal val="0"/>
                                          </p:val>
                                        </p:tav>
                                        <p:tav tm="100000">
                                          <p:val>
                                            <p:strVal val="#ppt_h"/>
                                          </p:val>
                                        </p:tav>
                                      </p:tavLst>
                                    </p:anim>
                                    <p:animEffect transition="in" filter="fade">
                                      <p:cBhvr>
                                        <p:cTn id="126" dur="500"/>
                                        <p:tgtEl>
                                          <p:spTgt spid="16"/>
                                        </p:tgtEl>
                                      </p:cBhvr>
                                    </p:animEffect>
                                  </p:childTnLst>
                                </p:cTn>
                              </p:par>
                              <p:par>
                                <p:cTn id="127" presetID="53" presetClass="entr" presetSubtype="16" fill="hold" nodeType="withEffect">
                                  <p:stCondLst>
                                    <p:cond delay="0"/>
                                  </p:stCondLst>
                                  <p:childTnLst>
                                    <p:set>
                                      <p:cBhvr>
                                        <p:cTn id="128" dur="1" fill="hold">
                                          <p:stCondLst>
                                            <p:cond delay="0"/>
                                          </p:stCondLst>
                                        </p:cTn>
                                        <p:tgtEl>
                                          <p:spTgt spid="162"/>
                                        </p:tgtEl>
                                        <p:attrNameLst>
                                          <p:attrName>style.visibility</p:attrName>
                                        </p:attrNameLst>
                                      </p:cBhvr>
                                      <p:to>
                                        <p:strVal val="visible"/>
                                      </p:to>
                                    </p:set>
                                    <p:anim calcmode="lin" valueType="num">
                                      <p:cBhvr>
                                        <p:cTn id="129" dur="500" fill="hold"/>
                                        <p:tgtEl>
                                          <p:spTgt spid="162"/>
                                        </p:tgtEl>
                                        <p:attrNameLst>
                                          <p:attrName>ppt_w</p:attrName>
                                        </p:attrNameLst>
                                      </p:cBhvr>
                                      <p:tavLst>
                                        <p:tav tm="0">
                                          <p:val>
                                            <p:fltVal val="0"/>
                                          </p:val>
                                        </p:tav>
                                        <p:tav tm="100000">
                                          <p:val>
                                            <p:strVal val="#ppt_w"/>
                                          </p:val>
                                        </p:tav>
                                      </p:tavLst>
                                    </p:anim>
                                    <p:anim calcmode="lin" valueType="num">
                                      <p:cBhvr>
                                        <p:cTn id="130" dur="500" fill="hold"/>
                                        <p:tgtEl>
                                          <p:spTgt spid="162"/>
                                        </p:tgtEl>
                                        <p:attrNameLst>
                                          <p:attrName>ppt_h</p:attrName>
                                        </p:attrNameLst>
                                      </p:cBhvr>
                                      <p:tavLst>
                                        <p:tav tm="0">
                                          <p:val>
                                            <p:fltVal val="0"/>
                                          </p:val>
                                        </p:tav>
                                        <p:tav tm="100000">
                                          <p:val>
                                            <p:strVal val="#ppt_h"/>
                                          </p:val>
                                        </p:tav>
                                      </p:tavLst>
                                    </p:anim>
                                    <p:animEffect transition="in" filter="fade">
                                      <p:cBhvr>
                                        <p:cTn id="131" dur="500"/>
                                        <p:tgtEl>
                                          <p:spTgt spid="162"/>
                                        </p:tgtEl>
                                      </p:cBhvr>
                                    </p:animEffect>
                                  </p:childTnLst>
                                </p:cTn>
                              </p:par>
                              <p:par>
                                <p:cTn id="132" presetID="53" presetClass="entr" presetSubtype="16" fill="hold" nodeType="withEffect">
                                  <p:stCondLst>
                                    <p:cond delay="0"/>
                                  </p:stCondLst>
                                  <p:childTnLst>
                                    <p:set>
                                      <p:cBhvr>
                                        <p:cTn id="133" dur="1" fill="hold">
                                          <p:stCondLst>
                                            <p:cond delay="0"/>
                                          </p:stCondLst>
                                        </p:cTn>
                                        <p:tgtEl>
                                          <p:spTgt spid="14"/>
                                        </p:tgtEl>
                                        <p:attrNameLst>
                                          <p:attrName>style.visibility</p:attrName>
                                        </p:attrNameLst>
                                      </p:cBhvr>
                                      <p:to>
                                        <p:strVal val="visible"/>
                                      </p:to>
                                    </p:set>
                                    <p:anim calcmode="lin" valueType="num">
                                      <p:cBhvr>
                                        <p:cTn id="134" dur="500" fill="hold"/>
                                        <p:tgtEl>
                                          <p:spTgt spid="14"/>
                                        </p:tgtEl>
                                        <p:attrNameLst>
                                          <p:attrName>ppt_w</p:attrName>
                                        </p:attrNameLst>
                                      </p:cBhvr>
                                      <p:tavLst>
                                        <p:tav tm="0">
                                          <p:val>
                                            <p:fltVal val="0"/>
                                          </p:val>
                                        </p:tav>
                                        <p:tav tm="100000">
                                          <p:val>
                                            <p:strVal val="#ppt_w"/>
                                          </p:val>
                                        </p:tav>
                                      </p:tavLst>
                                    </p:anim>
                                    <p:anim calcmode="lin" valueType="num">
                                      <p:cBhvr>
                                        <p:cTn id="135" dur="500" fill="hold"/>
                                        <p:tgtEl>
                                          <p:spTgt spid="14"/>
                                        </p:tgtEl>
                                        <p:attrNameLst>
                                          <p:attrName>ppt_h</p:attrName>
                                        </p:attrNameLst>
                                      </p:cBhvr>
                                      <p:tavLst>
                                        <p:tav tm="0">
                                          <p:val>
                                            <p:fltVal val="0"/>
                                          </p:val>
                                        </p:tav>
                                        <p:tav tm="100000">
                                          <p:val>
                                            <p:strVal val="#ppt_h"/>
                                          </p:val>
                                        </p:tav>
                                      </p:tavLst>
                                    </p:anim>
                                    <p:animEffect transition="in" filter="fade">
                                      <p:cBhvr>
                                        <p:cTn id="136" dur="500"/>
                                        <p:tgtEl>
                                          <p:spTgt spid="14"/>
                                        </p:tgtEl>
                                      </p:cBhvr>
                                    </p:animEffect>
                                  </p:childTnLst>
                                </p:cTn>
                              </p:par>
                              <p:par>
                                <p:cTn id="137" presetID="53" presetClass="entr" presetSubtype="16" fill="hold" nodeType="withEffect">
                                  <p:stCondLst>
                                    <p:cond delay="0"/>
                                  </p:stCondLst>
                                  <p:childTnLst>
                                    <p:set>
                                      <p:cBhvr>
                                        <p:cTn id="138" dur="1" fill="hold">
                                          <p:stCondLst>
                                            <p:cond delay="0"/>
                                          </p:stCondLst>
                                        </p:cTn>
                                        <p:tgtEl>
                                          <p:spTgt spid="143"/>
                                        </p:tgtEl>
                                        <p:attrNameLst>
                                          <p:attrName>style.visibility</p:attrName>
                                        </p:attrNameLst>
                                      </p:cBhvr>
                                      <p:to>
                                        <p:strVal val="visible"/>
                                      </p:to>
                                    </p:set>
                                    <p:anim calcmode="lin" valueType="num">
                                      <p:cBhvr>
                                        <p:cTn id="139" dur="500" fill="hold"/>
                                        <p:tgtEl>
                                          <p:spTgt spid="143"/>
                                        </p:tgtEl>
                                        <p:attrNameLst>
                                          <p:attrName>ppt_w</p:attrName>
                                        </p:attrNameLst>
                                      </p:cBhvr>
                                      <p:tavLst>
                                        <p:tav tm="0">
                                          <p:val>
                                            <p:fltVal val="0"/>
                                          </p:val>
                                        </p:tav>
                                        <p:tav tm="100000">
                                          <p:val>
                                            <p:strVal val="#ppt_w"/>
                                          </p:val>
                                        </p:tav>
                                      </p:tavLst>
                                    </p:anim>
                                    <p:anim calcmode="lin" valueType="num">
                                      <p:cBhvr>
                                        <p:cTn id="140" dur="500" fill="hold"/>
                                        <p:tgtEl>
                                          <p:spTgt spid="143"/>
                                        </p:tgtEl>
                                        <p:attrNameLst>
                                          <p:attrName>ppt_h</p:attrName>
                                        </p:attrNameLst>
                                      </p:cBhvr>
                                      <p:tavLst>
                                        <p:tav tm="0">
                                          <p:val>
                                            <p:fltVal val="0"/>
                                          </p:val>
                                        </p:tav>
                                        <p:tav tm="100000">
                                          <p:val>
                                            <p:strVal val="#ppt_h"/>
                                          </p:val>
                                        </p:tav>
                                      </p:tavLst>
                                    </p:anim>
                                    <p:animEffect transition="in" filter="fade">
                                      <p:cBhvr>
                                        <p:cTn id="141" dur="500"/>
                                        <p:tgtEl>
                                          <p:spTgt spid="143"/>
                                        </p:tgtEl>
                                      </p:cBhvr>
                                    </p:animEffect>
                                  </p:childTnLst>
                                </p:cTn>
                              </p:par>
                              <p:par>
                                <p:cTn id="142" presetID="53" presetClass="entr" presetSubtype="16" fill="hold" nodeType="withEffect">
                                  <p:stCondLst>
                                    <p:cond delay="0"/>
                                  </p:stCondLst>
                                  <p:childTnLst>
                                    <p:set>
                                      <p:cBhvr>
                                        <p:cTn id="143" dur="1" fill="hold">
                                          <p:stCondLst>
                                            <p:cond delay="0"/>
                                          </p:stCondLst>
                                        </p:cTn>
                                        <p:tgtEl>
                                          <p:spTgt spid="15"/>
                                        </p:tgtEl>
                                        <p:attrNameLst>
                                          <p:attrName>style.visibility</p:attrName>
                                        </p:attrNameLst>
                                      </p:cBhvr>
                                      <p:to>
                                        <p:strVal val="visible"/>
                                      </p:to>
                                    </p:set>
                                    <p:anim calcmode="lin" valueType="num">
                                      <p:cBhvr>
                                        <p:cTn id="144" dur="500" fill="hold"/>
                                        <p:tgtEl>
                                          <p:spTgt spid="15"/>
                                        </p:tgtEl>
                                        <p:attrNameLst>
                                          <p:attrName>ppt_w</p:attrName>
                                        </p:attrNameLst>
                                      </p:cBhvr>
                                      <p:tavLst>
                                        <p:tav tm="0">
                                          <p:val>
                                            <p:fltVal val="0"/>
                                          </p:val>
                                        </p:tav>
                                        <p:tav tm="100000">
                                          <p:val>
                                            <p:strVal val="#ppt_w"/>
                                          </p:val>
                                        </p:tav>
                                      </p:tavLst>
                                    </p:anim>
                                    <p:anim calcmode="lin" valueType="num">
                                      <p:cBhvr>
                                        <p:cTn id="145" dur="500" fill="hold"/>
                                        <p:tgtEl>
                                          <p:spTgt spid="15"/>
                                        </p:tgtEl>
                                        <p:attrNameLst>
                                          <p:attrName>ppt_h</p:attrName>
                                        </p:attrNameLst>
                                      </p:cBhvr>
                                      <p:tavLst>
                                        <p:tav tm="0">
                                          <p:val>
                                            <p:fltVal val="0"/>
                                          </p:val>
                                        </p:tav>
                                        <p:tav tm="100000">
                                          <p:val>
                                            <p:strVal val="#ppt_h"/>
                                          </p:val>
                                        </p:tav>
                                      </p:tavLst>
                                    </p:anim>
                                    <p:animEffect transition="in" filter="fade">
                                      <p:cBhvr>
                                        <p:cTn id="146" dur="500"/>
                                        <p:tgtEl>
                                          <p:spTgt spid="15"/>
                                        </p:tgtEl>
                                      </p:cBhvr>
                                    </p:animEffect>
                                  </p:childTnLst>
                                </p:cTn>
                              </p:par>
                            </p:childTnLst>
                          </p:cTn>
                        </p:par>
                        <p:par>
                          <p:cTn id="147" fill="hold">
                            <p:stCondLst>
                              <p:cond delay="5000"/>
                            </p:stCondLst>
                            <p:childTnLst>
                              <p:par>
                                <p:cTn id="148" presetID="22" presetClass="entr" presetSubtype="4" fill="hold" nodeType="afterEffect">
                                  <p:stCondLst>
                                    <p:cond delay="0"/>
                                  </p:stCondLst>
                                  <p:childTnLst>
                                    <p:set>
                                      <p:cBhvr>
                                        <p:cTn id="149" dur="1" fill="hold">
                                          <p:stCondLst>
                                            <p:cond delay="0"/>
                                          </p:stCondLst>
                                        </p:cTn>
                                        <p:tgtEl>
                                          <p:spTgt spid="149"/>
                                        </p:tgtEl>
                                        <p:attrNameLst>
                                          <p:attrName>style.visibility</p:attrName>
                                        </p:attrNameLst>
                                      </p:cBhvr>
                                      <p:to>
                                        <p:strVal val="visible"/>
                                      </p:to>
                                    </p:set>
                                    <p:animEffect transition="in" filter="wipe(down)">
                                      <p:cBhvr>
                                        <p:cTn id="150" dur="500"/>
                                        <p:tgtEl>
                                          <p:spTgt spid="149"/>
                                        </p:tgtEl>
                                      </p:cBhvr>
                                    </p:animEffect>
                                  </p:childTnLst>
                                </p:cTn>
                              </p:par>
                              <p:par>
                                <p:cTn id="151" presetID="22" presetClass="entr" presetSubtype="4" fill="hold" nodeType="withEffect">
                                  <p:stCondLst>
                                    <p:cond delay="0"/>
                                  </p:stCondLst>
                                  <p:childTnLst>
                                    <p:set>
                                      <p:cBhvr>
                                        <p:cTn id="152" dur="1" fill="hold">
                                          <p:stCondLst>
                                            <p:cond delay="0"/>
                                          </p:stCondLst>
                                        </p:cTn>
                                        <p:tgtEl>
                                          <p:spTgt spid="148"/>
                                        </p:tgtEl>
                                        <p:attrNameLst>
                                          <p:attrName>style.visibility</p:attrName>
                                        </p:attrNameLst>
                                      </p:cBhvr>
                                      <p:to>
                                        <p:strVal val="visible"/>
                                      </p:to>
                                    </p:set>
                                    <p:animEffect transition="in" filter="wipe(down)">
                                      <p:cBhvr>
                                        <p:cTn id="153" dur="500"/>
                                        <p:tgtEl>
                                          <p:spTgt spid="148"/>
                                        </p:tgtEl>
                                      </p:cBhvr>
                                    </p:animEffect>
                                  </p:childTnLst>
                                </p:cTn>
                              </p:par>
                              <p:par>
                                <p:cTn id="154" presetID="22" presetClass="entr" presetSubtype="4" fill="hold" nodeType="withEffect">
                                  <p:stCondLst>
                                    <p:cond delay="0"/>
                                  </p:stCondLst>
                                  <p:childTnLst>
                                    <p:set>
                                      <p:cBhvr>
                                        <p:cTn id="155" dur="1" fill="hold">
                                          <p:stCondLst>
                                            <p:cond delay="0"/>
                                          </p:stCondLst>
                                        </p:cTn>
                                        <p:tgtEl>
                                          <p:spTgt spid="147"/>
                                        </p:tgtEl>
                                        <p:attrNameLst>
                                          <p:attrName>style.visibility</p:attrName>
                                        </p:attrNameLst>
                                      </p:cBhvr>
                                      <p:to>
                                        <p:strVal val="visible"/>
                                      </p:to>
                                    </p:set>
                                    <p:animEffect transition="in" filter="wipe(down)">
                                      <p:cBhvr>
                                        <p:cTn id="156" dur="500"/>
                                        <p:tgtEl>
                                          <p:spTgt spid="147"/>
                                        </p:tgtEl>
                                      </p:cBhvr>
                                    </p:animEffect>
                                  </p:childTnLst>
                                </p:cTn>
                              </p:par>
                              <p:par>
                                <p:cTn id="157" presetID="22" presetClass="entr" presetSubtype="4" fill="hold" nodeType="withEffect">
                                  <p:stCondLst>
                                    <p:cond delay="0"/>
                                  </p:stCondLst>
                                  <p:childTnLst>
                                    <p:set>
                                      <p:cBhvr>
                                        <p:cTn id="158" dur="1" fill="hold">
                                          <p:stCondLst>
                                            <p:cond delay="0"/>
                                          </p:stCondLst>
                                        </p:cTn>
                                        <p:tgtEl>
                                          <p:spTgt spid="146"/>
                                        </p:tgtEl>
                                        <p:attrNameLst>
                                          <p:attrName>style.visibility</p:attrName>
                                        </p:attrNameLst>
                                      </p:cBhvr>
                                      <p:to>
                                        <p:strVal val="visible"/>
                                      </p:to>
                                    </p:set>
                                    <p:animEffect transition="in" filter="wipe(down)">
                                      <p:cBhvr>
                                        <p:cTn id="159" dur="500"/>
                                        <p:tgtEl>
                                          <p:spTgt spid="146"/>
                                        </p:tgtEl>
                                      </p:cBhvr>
                                    </p:animEffect>
                                  </p:childTnLst>
                                </p:cTn>
                              </p:par>
                              <p:par>
                                <p:cTn id="160" presetID="22" presetClass="entr" presetSubtype="4" fill="hold" nodeType="withEffect">
                                  <p:stCondLst>
                                    <p:cond delay="0"/>
                                  </p:stCondLst>
                                  <p:childTnLst>
                                    <p:set>
                                      <p:cBhvr>
                                        <p:cTn id="161" dur="1" fill="hold">
                                          <p:stCondLst>
                                            <p:cond delay="0"/>
                                          </p:stCondLst>
                                        </p:cTn>
                                        <p:tgtEl>
                                          <p:spTgt spid="165"/>
                                        </p:tgtEl>
                                        <p:attrNameLst>
                                          <p:attrName>style.visibility</p:attrName>
                                        </p:attrNameLst>
                                      </p:cBhvr>
                                      <p:to>
                                        <p:strVal val="visible"/>
                                      </p:to>
                                    </p:set>
                                    <p:animEffect transition="in" filter="wipe(down)">
                                      <p:cBhvr>
                                        <p:cTn id="162" dur="500"/>
                                        <p:tgtEl>
                                          <p:spTgt spid="165"/>
                                        </p:tgtEl>
                                      </p:cBhvr>
                                    </p:animEffect>
                                  </p:childTnLst>
                                </p:cTn>
                              </p:par>
                              <p:par>
                                <p:cTn id="163" presetID="22" presetClass="entr" presetSubtype="4" fill="hold" nodeType="withEffect">
                                  <p:stCondLst>
                                    <p:cond delay="0"/>
                                  </p:stCondLst>
                                  <p:childTnLst>
                                    <p:set>
                                      <p:cBhvr>
                                        <p:cTn id="164" dur="1" fill="hold">
                                          <p:stCondLst>
                                            <p:cond delay="0"/>
                                          </p:stCondLst>
                                        </p:cTn>
                                        <p:tgtEl>
                                          <p:spTgt spid="173"/>
                                        </p:tgtEl>
                                        <p:attrNameLst>
                                          <p:attrName>style.visibility</p:attrName>
                                        </p:attrNameLst>
                                      </p:cBhvr>
                                      <p:to>
                                        <p:strVal val="visible"/>
                                      </p:to>
                                    </p:set>
                                    <p:animEffect transition="in" filter="wipe(down)">
                                      <p:cBhvr>
                                        <p:cTn id="165" dur="500"/>
                                        <p:tgtEl>
                                          <p:spTgt spid="173"/>
                                        </p:tgtEl>
                                      </p:cBhvr>
                                    </p:animEffect>
                                  </p:childTnLst>
                                </p:cTn>
                              </p:par>
                              <p:par>
                                <p:cTn id="166" presetID="22" presetClass="entr" presetSubtype="4" fill="hold" nodeType="withEffect">
                                  <p:stCondLst>
                                    <p:cond delay="0"/>
                                  </p:stCondLst>
                                  <p:childTnLst>
                                    <p:set>
                                      <p:cBhvr>
                                        <p:cTn id="167" dur="1" fill="hold">
                                          <p:stCondLst>
                                            <p:cond delay="0"/>
                                          </p:stCondLst>
                                        </p:cTn>
                                        <p:tgtEl>
                                          <p:spTgt spid="174"/>
                                        </p:tgtEl>
                                        <p:attrNameLst>
                                          <p:attrName>style.visibility</p:attrName>
                                        </p:attrNameLst>
                                      </p:cBhvr>
                                      <p:to>
                                        <p:strVal val="visible"/>
                                      </p:to>
                                    </p:set>
                                    <p:animEffect transition="in" filter="wipe(down)">
                                      <p:cBhvr>
                                        <p:cTn id="168" dur="500"/>
                                        <p:tgtEl>
                                          <p:spTgt spid="174"/>
                                        </p:tgtEl>
                                      </p:cBhvr>
                                    </p:animEffect>
                                  </p:childTnLst>
                                </p:cTn>
                              </p:par>
                              <p:par>
                                <p:cTn id="169" presetID="22" presetClass="entr" presetSubtype="4" fill="hold" nodeType="withEffect">
                                  <p:stCondLst>
                                    <p:cond delay="0"/>
                                  </p:stCondLst>
                                  <p:childTnLst>
                                    <p:set>
                                      <p:cBhvr>
                                        <p:cTn id="170" dur="1" fill="hold">
                                          <p:stCondLst>
                                            <p:cond delay="0"/>
                                          </p:stCondLst>
                                        </p:cTn>
                                        <p:tgtEl>
                                          <p:spTgt spid="175"/>
                                        </p:tgtEl>
                                        <p:attrNameLst>
                                          <p:attrName>style.visibility</p:attrName>
                                        </p:attrNameLst>
                                      </p:cBhvr>
                                      <p:to>
                                        <p:strVal val="visible"/>
                                      </p:to>
                                    </p:set>
                                    <p:animEffect transition="in" filter="wipe(down)">
                                      <p:cBhvr>
                                        <p:cTn id="171" dur="500"/>
                                        <p:tgtEl>
                                          <p:spTgt spid="175"/>
                                        </p:tgtEl>
                                      </p:cBhvr>
                                    </p:animEffect>
                                  </p:childTnLst>
                                </p:cTn>
                              </p:par>
                              <p:par>
                                <p:cTn id="172" presetID="22" presetClass="entr" presetSubtype="4" fill="hold" nodeType="withEffect">
                                  <p:stCondLst>
                                    <p:cond delay="0"/>
                                  </p:stCondLst>
                                  <p:childTnLst>
                                    <p:set>
                                      <p:cBhvr>
                                        <p:cTn id="173" dur="1" fill="hold">
                                          <p:stCondLst>
                                            <p:cond delay="0"/>
                                          </p:stCondLst>
                                        </p:cTn>
                                        <p:tgtEl>
                                          <p:spTgt spid="150"/>
                                        </p:tgtEl>
                                        <p:attrNameLst>
                                          <p:attrName>style.visibility</p:attrName>
                                        </p:attrNameLst>
                                      </p:cBhvr>
                                      <p:to>
                                        <p:strVal val="visible"/>
                                      </p:to>
                                    </p:set>
                                    <p:animEffect transition="in" filter="wipe(down)">
                                      <p:cBhvr>
                                        <p:cTn id="174" dur="500"/>
                                        <p:tgtEl>
                                          <p:spTgt spid="150"/>
                                        </p:tgtEl>
                                      </p:cBhvr>
                                    </p:animEffect>
                                  </p:childTnLst>
                                </p:cTn>
                              </p:par>
                              <p:par>
                                <p:cTn id="175" presetID="22" presetClass="entr" presetSubtype="4" fill="hold" nodeType="withEffect">
                                  <p:stCondLst>
                                    <p:cond delay="0"/>
                                  </p:stCondLst>
                                  <p:childTnLst>
                                    <p:set>
                                      <p:cBhvr>
                                        <p:cTn id="176" dur="1" fill="hold">
                                          <p:stCondLst>
                                            <p:cond delay="0"/>
                                          </p:stCondLst>
                                        </p:cTn>
                                        <p:tgtEl>
                                          <p:spTgt spid="142"/>
                                        </p:tgtEl>
                                        <p:attrNameLst>
                                          <p:attrName>style.visibility</p:attrName>
                                        </p:attrNameLst>
                                      </p:cBhvr>
                                      <p:to>
                                        <p:strVal val="visible"/>
                                      </p:to>
                                    </p:set>
                                    <p:animEffect transition="in" filter="wipe(down)">
                                      <p:cBhvr>
                                        <p:cTn id="177" dur="500"/>
                                        <p:tgtEl>
                                          <p:spTgt spid="142"/>
                                        </p:tgtEl>
                                      </p:cBhvr>
                                    </p:animEffect>
                                  </p:childTnLst>
                                </p:cTn>
                              </p:par>
                              <p:par>
                                <p:cTn id="178" presetID="22" presetClass="entr" presetSubtype="4" fill="hold" nodeType="withEffect">
                                  <p:stCondLst>
                                    <p:cond delay="0"/>
                                  </p:stCondLst>
                                  <p:childTnLst>
                                    <p:set>
                                      <p:cBhvr>
                                        <p:cTn id="179" dur="1" fill="hold">
                                          <p:stCondLst>
                                            <p:cond delay="0"/>
                                          </p:stCondLst>
                                        </p:cTn>
                                        <p:tgtEl>
                                          <p:spTgt spid="151"/>
                                        </p:tgtEl>
                                        <p:attrNameLst>
                                          <p:attrName>style.visibility</p:attrName>
                                        </p:attrNameLst>
                                      </p:cBhvr>
                                      <p:to>
                                        <p:strVal val="visible"/>
                                      </p:to>
                                    </p:set>
                                    <p:animEffect transition="in" filter="wipe(down)">
                                      <p:cBhvr>
                                        <p:cTn id="180" dur="500"/>
                                        <p:tgtEl>
                                          <p:spTgt spid="151"/>
                                        </p:tgtEl>
                                      </p:cBhvr>
                                    </p:animEffect>
                                  </p:childTnLst>
                                </p:cTn>
                              </p:par>
                              <p:par>
                                <p:cTn id="181" presetID="53" presetClass="entr" presetSubtype="16" fill="hold" nodeType="withEffect">
                                  <p:stCondLst>
                                    <p:cond delay="0"/>
                                  </p:stCondLst>
                                  <p:childTnLst>
                                    <p:set>
                                      <p:cBhvr>
                                        <p:cTn id="182" dur="1" fill="hold">
                                          <p:stCondLst>
                                            <p:cond delay="0"/>
                                          </p:stCondLst>
                                        </p:cTn>
                                        <p:tgtEl>
                                          <p:spTgt spid="124"/>
                                        </p:tgtEl>
                                        <p:attrNameLst>
                                          <p:attrName>style.visibility</p:attrName>
                                        </p:attrNameLst>
                                      </p:cBhvr>
                                      <p:to>
                                        <p:strVal val="visible"/>
                                      </p:to>
                                    </p:set>
                                    <p:anim calcmode="lin" valueType="num">
                                      <p:cBhvr>
                                        <p:cTn id="183" dur="500" fill="hold"/>
                                        <p:tgtEl>
                                          <p:spTgt spid="124"/>
                                        </p:tgtEl>
                                        <p:attrNameLst>
                                          <p:attrName>ppt_w</p:attrName>
                                        </p:attrNameLst>
                                      </p:cBhvr>
                                      <p:tavLst>
                                        <p:tav tm="0">
                                          <p:val>
                                            <p:fltVal val="0"/>
                                          </p:val>
                                        </p:tav>
                                        <p:tav tm="100000">
                                          <p:val>
                                            <p:strVal val="#ppt_w"/>
                                          </p:val>
                                        </p:tav>
                                      </p:tavLst>
                                    </p:anim>
                                    <p:anim calcmode="lin" valueType="num">
                                      <p:cBhvr>
                                        <p:cTn id="184" dur="500" fill="hold"/>
                                        <p:tgtEl>
                                          <p:spTgt spid="124"/>
                                        </p:tgtEl>
                                        <p:attrNameLst>
                                          <p:attrName>ppt_h</p:attrName>
                                        </p:attrNameLst>
                                      </p:cBhvr>
                                      <p:tavLst>
                                        <p:tav tm="0">
                                          <p:val>
                                            <p:fltVal val="0"/>
                                          </p:val>
                                        </p:tav>
                                        <p:tav tm="100000">
                                          <p:val>
                                            <p:strVal val="#ppt_h"/>
                                          </p:val>
                                        </p:tav>
                                      </p:tavLst>
                                    </p:anim>
                                    <p:animEffect transition="in" filter="fade">
                                      <p:cBhvr>
                                        <p:cTn id="185" dur="500"/>
                                        <p:tgtEl>
                                          <p:spTgt spid="124"/>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2"/>
                                        </p:tgtEl>
                                        <p:attrNameLst>
                                          <p:attrName>style.visibility</p:attrName>
                                        </p:attrNameLst>
                                      </p:cBhvr>
                                      <p:to>
                                        <p:strVal val="visible"/>
                                      </p:to>
                                    </p:set>
                                    <p:animEffect transition="in" filter="fade">
                                      <p:cBhvr>
                                        <p:cTn id="190" dur="500"/>
                                        <p:tgtEl>
                                          <p:spTgt spid="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67"/>
                                        </p:tgtEl>
                                        <p:attrNameLst>
                                          <p:attrName>style.visibility</p:attrName>
                                        </p:attrNameLst>
                                      </p:cBhvr>
                                      <p:to>
                                        <p:strVal val="visible"/>
                                      </p:to>
                                    </p:set>
                                    <p:animEffect transition="in" filter="fade">
                                      <p:cBhvr>
                                        <p:cTn id="193" dur="500"/>
                                        <p:tgtEl>
                                          <p:spTgt spid="167"/>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69"/>
                                        </p:tgtEl>
                                        <p:attrNameLst>
                                          <p:attrName>style.visibility</p:attrName>
                                        </p:attrNameLst>
                                      </p:cBhvr>
                                      <p:to>
                                        <p:strVal val="visible"/>
                                      </p:to>
                                    </p:set>
                                    <p:animEffect transition="in" filter="fade">
                                      <p:cBhvr>
                                        <p:cTn id="196"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7" grpId="0" animBg="1"/>
      <p:bldP spid="169" grpId="0" animBg="1"/>
      <p:bldP spid="1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Cloud 1">
            <a:extLst>
              <a:ext uri="{FF2B5EF4-FFF2-40B4-BE49-F238E27FC236}">
                <a16:creationId xmlns:a16="http://schemas.microsoft.com/office/drawing/2014/main" id="{C2D98CCB-4A68-49D5-952A-112763786020}"/>
              </a:ext>
            </a:extLst>
          </p:cNvPr>
          <p:cNvGrpSpPr/>
          <p:nvPr/>
        </p:nvGrpSpPr>
        <p:grpSpPr>
          <a:xfrm>
            <a:off x="337345" y="2998075"/>
            <a:ext cx="1322801" cy="867740"/>
            <a:chOff x="4581980" y="1374053"/>
            <a:chExt cx="988930" cy="599503"/>
          </a:xfrm>
        </p:grpSpPr>
        <p:sp>
          <p:nvSpPr>
            <p:cNvPr id="12" name="Freeform 5">
              <a:extLst>
                <a:ext uri="{FF2B5EF4-FFF2-40B4-BE49-F238E27FC236}">
                  <a16:creationId xmlns:a16="http://schemas.microsoft.com/office/drawing/2014/main" id="{AEF8729F-7045-4497-8BFB-A930CF1F724C}"/>
                </a:ext>
              </a:extLst>
            </p:cNvPr>
            <p:cNvSpPr>
              <a:spLocks/>
            </p:cNvSpPr>
            <p:nvPr/>
          </p:nvSpPr>
          <p:spPr bwMode="auto">
            <a:xfrm>
              <a:off x="4581980" y="1374053"/>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13" name="Picture 12">
              <a:extLst>
                <a:ext uri="{FF2B5EF4-FFF2-40B4-BE49-F238E27FC236}">
                  <a16:creationId xmlns:a16="http://schemas.microsoft.com/office/drawing/2014/main" id="{4A0775ED-BC58-4862-A1B4-CA40C5A857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504" y="1657505"/>
              <a:ext cx="831991" cy="175155"/>
            </a:xfrm>
            <a:prstGeom prst="rect">
              <a:avLst/>
            </a:prstGeom>
          </p:spPr>
        </p:pic>
      </p:grpSp>
      <p:cxnSp>
        <p:nvCxnSpPr>
          <p:cNvPr id="17" name="Straight Connector 16">
            <a:extLst>
              <a:ext uri="{FF2B5EF4-FFF2-40B4-BE49-F238E27FC236}">
                <a16:creationId xmlns:a16="http://schemas.microsoft.com/office/drawing/2014/main" id="{08FF6CB7-97E8-4910-BC79-8D93D374E9EF}"/>
              </a:ext>
            </a:extLst>
          </p:cNvPr>
          <p:cNvCxnSpPr>
            <a:cxnSpLocks/>
            <a:stCxn id="21" idx="2"/>
            <a:endCxn id="69" idx="0"/>
          </p:cNvCxnSpPr>
          <p:nvPr/>
        </p:nvCxnSpPr>
        <p:spPr>
          <a:xfrm>
            <a:off x="5442330" y="3049688"/>
            <a:ext cx="1025545" cy="40879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Cloud 4">
            <a:extLst>
              <a:ext uri="{FF2B5EF4-FFF2-40B4-BE49-F238E27FC236}">
                <a16:creationId xmlns:a16="http://schemas.microsoft.com/office/drawing/2014/main" id="{6AB1DBA8-3A51-41EE-9507-A5A6B7C18367}"/>
              </a:ext>
            </a:extLst>
          </p:cNvPr>
          <p:cNvGrpSpPr/>
          <p:nvPr/>
        </p:nvGrpSpPr>
        <p:grpSpPr>
          <a:xfrm>
            <a:off x="5003044" y="2482700"/>
            <a:ext cx="850546" cy="566988"/>
            <a:chOff x="510813" y="1846999"/>
            <a:chExt cx="988930" cy="605231"/>
          </a:xfrm>
        </p:grpSpPr>
        <p:sp>
          <p:nvSpPr>
            <p:cNvPr id="20" name="Freeform 5">
              <a:extLst>
                <a:ext uri="{FF2B5EF4-FFF2-40B4-BE49-F238E27FC236}">
                  <a16:creationId xmlns:a16="http://schemas.microsoft.com/office/drawing/2014/main" id="{4669991A-6586-4814-808D-93325351B254}"/>
                </a:ext>
              </a:extLst>
            </p:cNvPr>
            <p:cNvSpPr>
              <a:spLocks/>
            </p:cNvSpPr>
            <p:nvPr/>
          </p:nvSpPr>
          <p:spPr bwMode="auto">
            <a:xfrm>
              <a:off x="510813" y="184699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21" name="Picture 20">
              <a:extLst>
                <a:ext uri="{FF2B5EF4-FFF2-40B4-BE49-F238E27FC236}">
                  <a16:creationId xmlns:a16="http://schemas.microsoft.com/office/drawing/2014/main" id="{3FFBD7F8-5290-4FB4-B7DD-5734AE72264D}"/>
                </a:ext>
              </a:extLst>
            </p:cNvPr>
            <p:cNvPicPr>
              <a:picLocks noChangeAspect="1"/>
            </p:cNvPicPr>
            <p:nvPr/>
          </p:nvPicPr>
          <p:blipFill>
            <a:blip r:embed="rId4"/>
            <a:stretch>
              <a:fillRect/>
            </a:stretch>
          </p:blipFill>
          <p:spPr>
            <a:xfrm>
              <a:off x="766137" y="1941362"/>
              <a:ext cx="510868" cy="510868"/>
            </a:xfrm>
            <a:prstGeom prst="rect">
              <a:avLst/>
            </a:prstGeom>
          </p:spPr>
        </p:pic>
      </p:grpSp>
      <p:grpSp>
        <p:nvGrpSpPr>
          <p:cNvPr id="22" name="Cloud 2">
            <a:extLst>
              <a:ext uri="{FF2B5EF4-FFF2-40B4-BE49-F238E27FC236}">
                <a16:creationId xmlns:a16="http://schemas.microsoft.com/office/drawing/2014/main" id="{66BD9F45-E1AE-40D1-B236-BFFF6F5A8323}"/>
              </a:ext>
            </a:extLst>
          </p:cNvPr>
          <p:cNvGrpSpPr/>
          <p:nvPr/>
        </p:nvGrpSpPr>
        <p:grpSpPr>
          <a:xfrm>
            <a:off x="5145924" y="3183891"/>
            <a:ext cx="796118" cy="509049"/>
            <a:chOff x="2738814" y="2609939"/>
            <a:chExt cx="988930" cy="599503"/>
          </a:xfrm>
        </p:grpSpPr>
        <p:sp>
          <p:nvSpPr>
            <p:cNvPr id="23" name="Freeform 5">
              <a:extLst>
                <a:ext uri="{FF2B5EF4-FFF2-40B4-BE49-F238E27FC236}">
                  <a16:creationId xmlns:a16="http://schemas.microsoft.com/office/drawing/2014/main" id="{C4A64C4F-5286-4124-8184-CC968CFF889E}"/>
                </a:ext>
              </a:extLst>
            </p:cNvPr>
            <p:cNvSpPr>
              <a:spLocks/>
            </p:cNvSpPr>
            <p:nvPr/>
          </p:nvSpPr>
          <p:spPr bwMode="auto">
            <a:xfrm>
              <a:off x="2738814" y="260993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24" name="Picture 23">
              <a:extLst>
                <a:ext uri="{FF2B5EF4-FFF2-40B4-BE49-F238E27FC236}">
                  <a16:creationId xmlns:a16="http://schemas.microsoft.com/office/drawing/2014/main" id="{8A301AE0-B89D-421A-92B9-4AD486CFF754}"/>
                </a:ext>
              </a:extLst>
            </p:cNvPr>
            <p:cNvPicPr>
              <a:picLocks noChangeAspect="1"/>
            </p:cNvPicPr>
            <p:nvPr/>
          </p:nvPicPr>
          <p:blipFill>
            <a:blip r:embed="rId5"/>
            <a:stretch>
              <a:fillRect/>
            </a:stretch>
          </p:blipFill>
          <p:spPr>
            <a:xfrm>
              <a:off x="3059848" y="2791568"/>
              <a:ext cx="346863" cy="346863"/>
            </a:xfrm>
            <a:prstGeom prst="rect">
              <a:avLst/>
            </a:prstGeom>
          </p:spPr>
        </p:pic>
      </p:grpSp>
      <p:cxnSp>
        <p:nvCxnSpPr>
          <p:cNvPr id="26" name="Straight Connector 25">
            <a:extLst>
              <a:ext uri="{FF2B5EF4-FFF2-40B4-BE49-F238E27FC236}">
                <a16:creationId xmlns:a16="http://schemas.microsoft.com/office/drawing/2014/main" id="{639777E3-6BEA-4984-84A8-5D0356376A4E}"/>
              </a:ext>
            </a:extLst>
          </p:cNvPr>
          <p:cNvCxnSpPr>
            <a:cxnSpLocks/>
            <a:stCxn id="69" idx="3"/>
            <a:endCxn id="33" idx="7"/>
          </p:cNvCxnSpPr>
          <p:nvPr/>
        </p:nvCxnSpPr>
        <p:spPr>
          <a:xfrm flipV="1">
            <a:off x="6681671" y="3548399"/>
            <a:ext cx="219364" cy="8825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D5DE3D9-F74E-46B6-A632-32BFCE82E61B}"/>
              </a:ext>
            </a:extLst>
          </p:cNvPr>
          <p:cNvCxnSpPr>
            <a:cxnSpLocks/>
            <a:stCxn id="36" idx="6"/>
            <a:endCxn id="69" idx="3"/>
          </p:cNvCxnSpPr>
          <p:nvPr/>
        </p:nvCxnSpPr>
        <p:spPr>
          <a:xfrm flipH="1">
            <a:off x="6681671" y="3012967"/>
            <a:ext cx="322735" cy="62368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C80525-D11C-40C8-8E8D-8578821F1997}"/>
              </a:ext>
            </a:extLst>
          </p:cNvPr>
          <p:cNvCxnSpPr>
            <a:cxnSpLocks/>
            <a:stCxn id="69" idx="1"/>
            <a:endCxn id="23" idx="4"/>
          </p:cNvCxnSpPr>
          <p:nvPr/>
        </p:nvCxnSpPr>
        <p:spPr>
          <a:xfrm flipH="1" flipV="1">
            <a:off x="5942042" y="3502048"/>
            <a:ext cx="312037" cy="13460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Cloud 8">
            <a:extLst>
              <a:ext uri="{FF2B5EF4-FFF2-40B4-BE49-F238E27FC236}">
                <a16:creationId xmlns:a16="http://schemas.microsoft.com/office/drawing/2014/main" id="{1E0A9E02-A52A-498A-B89E-2AAD9D0751F1}"/>
              </a:ext>
            </a:extLst>
          </p:cNvPr>
          <p:cNvGrpSpPr/>
          <p:nvPr/>
        </p:nvGrpSpPr>
        <p:grpSpPr>
          <a:xfrm>
            <a:off x="6020881" y="2537777"/>
            <a:ext cx="741593" cy="449564"/>
            <a:chOff x="10559830" y="1956596"/>
            <a:chExt cx="988930" cy="599503"/>
          </a:xfrm>
        </p:grpSpPr>
        <p:sp>
          <p:nvSpPr>
            <p:cNvPr id="30" name="Freeform 5">
              <a:extLst>
                <a:ext uri="{FF2B5EF4-FFF2-40B4-BE49-F238E27FC236}">
                  <a16:creationId xmlns:a16="http://schemas.microsoft.com/office/drawing/2014/main" id="{64AD34EE-0C3B-4C30-85A7-DF1C2DAE454A}"/>
                </a:ext>
              </a:extLst>
            </p:cNvPr>
            <p:cNvSpPr>
              <a:spLocks/>
            </p:cNvSpPr>
            <p:nvPr/>
          </p:nvSpPr>
          <p:spPr bwMode="auto">
            <a:xfrm>
              <a:off x="10559830" y="1956596"/>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31" name="Picture 34">
              <a:extLst>
                <a:ext uri="{FF2B5EF4-FFF2-40B4-BE49-F238E27FC236}">
                  <a16:creationId xmlns:a16="http://schemas.microsoft.com/office/drawing/2014/main" id="{B6928BCC-14E6-4B30-89C5-DD93A968C6B4}"/>
                </a:ext>
              </a:extLst>
            </p:cNvPr>
            <p:cNvPicPr>
              <a:picLocks noChangeAspect="1" noChangeArrowheads="1"/>
            </p:cNvPicPr>
            <p:nvPr/>
          </p:nvPicPr>
          <p:blipFill>
            <a:blip r:embed="rId6"/>
            <a:stretch>
              <a:fillRect/>
            </a:stretch>
          </p:blipFill>
          <p:spPr bwMode="auto">
            <a:xfrm>
              <a:off x="10825695" y="2025019"/>
              <a:ext cx="457200" cy="45720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32" name="Cloud 7">
            <a:extLst>
              <a:ext uri="{FF2B5EF4-FFF2-40B4-BE49-F238E27FC236}">
                <a16:creationId xmlns:a16="http://schemas.microsoft.com/office/drawing/2014/main" id="{69CAE7FC-54DC-4123-9348-DA6B9AEBE8ED}"/>
              </a:ext>
            </a:extLst>
          </p:cNvPr>
          <p:cNvGrpSpPr/>
          <p:nvPr/>
        </p:nvGrpSpPr>
        <p:grpSpPr>
          <a:xfrm>
            <a:off x="6901034" y="3233704"/>
            <a:ext cx="741593" cy="449564"/>
            <a:chOff x="6849984" y="1708560"/>
            <a:chExt cx="988930" cy="599503"/>
          </a:xfrm>
        </p:grpSpPr>
        <p:sp>
          <p:nvSpPr>
            <p:cNvPr id="33" name="Freeform 5">
              <a:extLst>
                <a:ext uri="{FF2B5EF4-FFF2-40B4-BE49-F238E27FC236}">
                  <a16:creationId xmlns:a16="http://schemas.microsoft.com/office/drawing/2014/main" id="{2347C39C-9EF4-41E4-BA68-912D4CB59689}"/>
                </a:ext>
              </a:extLst>
            </p:cNvPr>
            <p:cNvSpPr>
              <a:spLocks/>
            </p:cNvSpPr>
            <p:nvPr/>
          </p:nvSpPr>
          <p:spPr bwMode="auto">
            <a:xfrm>
              <a:off x="6849984" y="1708560"/>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34" name="Picture 33">
              <a:extLst>
                <a:ext uri="{FF2B5EF4-FFF2-40B4-BE49-F238E27FC236}">
                  <a16:creationId xmlns:a16="http://schemas.microsoft.com/office/drawing/2014/main" id="{5FDC4BFD-C4D5-4922-94BD-1B5EB9EF6F82}"/>
                </a:ext>
              </a:extLst>
            </p:cNvPr>
            <p:cNvPicPr>
              <a:picLocks noChangeAspect="1" noChangeArrowheads="1"/>
            </p:cNvPicPr>
            <p:nvPr/>
          </p:nvPicPr>
          <p:blipFill>
            <a:blip r:embed="rId7"/>
            <a:stretch>
              <a:fillRect/>
            </a:stretch>
          </p:blipFill>
          <p:spPr bwMode="auto">
            <a:xfrm>
              <a:off x="7121412" y="1751877"/>
              <a:ext cx="457200" cy="457200"/>
            </a:xfrm>
            <a:prstGeom prst="ellipse">
              <a:avLst/>
            </a:prstGeom>
            <a:extLst>
              <a:ext uri="{909E8E84-426E-40DD-AFC4-6F175D3DCCD1}">
                <a14:hiddenFill xmlns:a14="http://schemas.microsoft.com/office/drawing/2010/main">
                  <a:solidFill>
                    <a:srgbClr val="FFFFFF"/>
                  </a:solidFill>
                </a14:hiddenFill>
              </a:ext>
            </a:extLst>
          </p:spPr>
        </p:pic>
      </p:grpSp>
      <p:grpSp>
        <p:nvGrpSpPr>
          <p:cNvPr id="35" name="Cloud 3">
            <a:extLst>
              <a:ext uri="{FF2B5EF4-FFF2-40B4-BE49-F238E27FC236}">
                <a16:creationId xmlns:a16="http://schemas.microsoft.com/office/drawing/2014/main" id="{3E068E93-1E5C-47B8-9EBB-B180D76CE53B}"/>
              </a:ext>
            </a:extLst>
          </p:cNvPr>
          <p:cNvGrpSpPr/>
          <p:nvPr/>
        </p:nvGrpSpPr>
        <p:grpSpPr>
          <a:xfrm>
            <a:off x="6856087" y="2548935"/>
            <a:ext cx="741593" cy="464032"/>
            <a:chOff x="9185057" y="1427683"/>
            <a:chExt cx="988930" cy="599503"/>
          </a:xfrm>
        </p:grpSpPr>
        <p:sp>
          <p:nvSpPr>
            <p:cNvPr id="36" name="Freeform 5">
              <a:extLst>
                <a:ext uri="{FF2B5EF4-FFF2-40B4-BE49-F238E27FC236}">
                  <a16:creationId xmlns:a16="http://schemas.microsoft.com/office/drawing/2014/main" id="{52E214BE-DC7B-4BCA-9ABF-F67627630B56}"/>
                </a:ext>
              </a:extLst>
            </p:cNvPr>
            <p:cNvSpPr>
              <a:spLocks/>
            </p:cNvSpPr>
            <p:nvPr/>
          </p:nvSpPr>
          <p:spPr bwMode="auto">
            <a:xfrm>
              <a:off x="9185057" y="1427683"/>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37" name="Picture 36">
              <a:extLst>
                <a:ext uri="{FF2B5EF4-FFF2-40B4-BE49-F238E27FC236}">
                  <a16:creationId xmlns:a16="http://schemas.microsoft.com/office/drawing/2014/main" id="{A678D826-3674-49E9-B708-A4844118522F}"/>
                </a:ext>
              </a:extLst>
            </p:cNvPr>
            <p:cNvPicPr>
              <a:picLocks noChangeAspect="1"/>
            </p:cNvPicPr>
            <p:nvPr/>
          </p:nvPicPr>
          <p:blipFill>
            <a:blip r:embed="rId8"/>
            <a:stretch>
              <a:fillRect/>
            </a:stretch>
          </p:blipFill>
          <p:spPr>
            <a:xfrm>
              <a:off x="9469662" y="1523543"/>
              <a:ext cx="445899" cy="445899"/>
            </a:xfrm>
            <a:prstGeom prst="rect">
              <a:avLst/>
            </a:prstGeom>
          </p:spPr>
        </p:pic>
      </p:grpSp>
      <p:cxnSp>
        <p:nvCxnSpPr>
          <p:cNvPr id="43" name="Straight Connector 42">
            <a:extLst>
              <a:ext uri="{FF2B5EF4-FFF2-40B4-BE49-F238E27FC236}">
                <a16:creationId xmlns:a16="http://schemas.microsoft.com/office/drawing/2014/main" id="{62C59AEB-B46A-4E4C-8611-47F6D96E929C}"/>
              </a:ext>
            </a:extLst>
          </p:cNvPr>
          <p:cNvCxnSpPr>
            <a:cxnSpLocks/>
            <a:stCxn id="69" idx="0"/>
            <a:endCxn id="30" idx="5"/>
          </p:cNvCxnSpPr>
          <p:nvPr/>
        </p:nvCxnSpPr>
        <p:spPr>
          <a:xfrm flipV="1">
            <a:off x="6467875" y="2987341"/>
            <a:ext cx="109201" cy="47114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360BD32-E7BF-4396-AD09-C0B7D7773633}"/>
              </a:ext>
            </a:extLst>
          </p:cNvPr>
          <p:cNvSpPr/>
          <p:nvPr/>
        </p:nvSpPr>
        <p:spPr bwMode="auto">
          <a:xfrm>
            <a:off x="5188184" y="4460272"/>
            <a:ext cx="3493592" cy="2714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200" dirty="0">
                <a:solidFill>
                  <a:srgbClr val="505050"/>
                </a:solidFill>
                <a:latin typeface="Segoe UI"/>
                <a:ea typeface="Segoe UI" pitchFamily="34" charset="0"/>
                <a:cs typeface="Segoe UI" pitchFamily="34" charset="0"/>
              </a:rPr>
              <a:t>Data Classification Service (DCS)</a:t>
            </a:r>
          </a:p>
        </p:txBody>
      </p:sp>
      <p:sp>
        <p:nvSpPr>
          <p:cNvPr id="48" name="Rectangle 47">
            <a:extLst>
              <a:ext uri="{FF2B5EF4-FFF2-40B4-BE49-F238E27FC236}">
                <a16:creationId xmlns:a16="http://schemas.microsoft.com/office/drawing/2014/main" id="{EFFA43F4-894C-4219-A1EB-646A7870E55F}"/>
              </a:ext>
            </a:extLst>
          </p:cNvPr>
          <p:cNvSpPr/>
          <p:nvPr/>
        </p:nvSpPr>
        <p:spPr bwMode="auto">
          <a:xfrm>
            <a:off x="330765" y="4460272"/>
            <a:ext cx="1244314" cy="2752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900" dirty="0">
                <a:solidFill>
                  <a:srgbClr val="505050"/>
                </a:solidFill>
                <a:latin typeface="Segoe UI"/>
                <a:ea typeface="Segoe UI" pitchFamily="34" charset="0"/>
                <a:cs typeface="Segoe UI" pitchFamily="34" charset="0"/>
              </a:rPr>
              <a:t>Service Integration</a:t>
            </a:r>
          </a:p>
        </p:txBody>
      </p:sp>
      <p:sp>
        <p:nvSpPr>
          <p:cNvPr id="49" name="Rectangle 48">
            <a:extLst>
              <a:ext uri="{FF2B5EF4-FFF2-40B4-BE49-F238E27FC236}">
                <a16:creationId xmlns:a16="http://schemas.microsoft.com/office/drawing/2014/main" id="{1CC302A8-9299-4FD3-9346-C8872CB872CD}"/>
              </a:ext>
            </a:extLst>
          </p:cNvPr>
          <p:cNvSpPr/>
          <p:nvPr/>
        </p:nvSpPr>
        <p:spPr bwMode="auto">
          <a:xfrm>
            <a:off x="2014599" y="4473902"/>
            <a:ext cx="1244314" cy="2714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dirty="0">
                <a:solidFill>
                  <a:srgbClr val="505050"/>
                </a:solidFill>
                <a:latin typeface="Segoe UI"/>
                <a:ea typeface="Segoe UI" pitchFamily="34" charset="0"/>
                <a:cs typeface="Segoe UI" pitchFamily="34" charset="0"/>
              </a:rPr>
              <a:t>Client apps</a:t>
            </a:r>
            <a:endParaRPr lang="en-US" sz="1200" dirty="0">
              <a:solidFill>
                <a:srgbClr val="505050"/>
              </a:solidFill>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9A89761-2943-4218-9C16-9AF3DD8A9144}"/>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986334" y="3248386"/>
            <a:ext cx="411101" cy="360078"/>
          </a:xfrm>
          <a:prstGeom prst="rect">
            <a:avLst/>
          </a:prstGeom>
        </p:spPr>
      </p:pic>
      <p:pic>
        <p:nvPicPr>
          <p:cNvPr id="54" name="Picture 53">
            <a:extLst>
              <a:ext uri="{FF2B5EF4-FFF2-40B4-BE49-F238E27FC236}">
                <a16:creationId xmlns:a16="http://schemas.microsoft.com/office/drawing/2014/main" id="{8AC0B66A-BD2D-4988-8936-3C5814DD990C}"/>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358437" y="2918501"/>
            <a:ext cx="374211" cy="374211"/>
          </a:xfrm>
          <a:prstGeom prst="rect">
            <a:avLst/>
          </a:prstGeom>
        </p:spPr>
      </p:pic>
      <p:pic>
        <p:nvPicPr>
          <p:cNvPr id="58" name="Picture 57">
            <a:extLst>
              <a:ext uri="{FF2B5EF4-FFF2-40B4-BE49-F238E27FC236}">
                <a16:creationId xmlns:a16="http://schemas.microsoft.com/office/drawing/2014/main" id="{40DDF113-85BB-4747-8087-B8A9F3DA6E6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434469" y="3637677"/>
            <a:ext cx="305912" cy="300436"/>
          </a:xfrm>
          <a:prstGeom prst="rect">
            <a:avLst/>
          </a:prstGeom>
        </p:spPr>
      </p:pic>
      <p:pic>
        <p:nvPicPr>
          <p:cNvPr id="61" name="Picture 60">
            <a:extLst>
              <a:ext uri="{FF2B5EF4-FFF2-40B4-BE49-F238E27FC236}">
                <a16:creationId xmlns:a16="http://schemas.microsoft.com/office/drawing/2014/main" id="{CF27FA9E-3397-4795-958C-EEFCE6DE509B}"/>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2766429" y="3319704"/>
            <a:ext cx="300436" cy="300436"/>
          </a:xfrm>
          <a:prstGeom prst="rect">
            <a:avLst/>
          </a:prstGeom>
        </p:spPr>
      </p:pic>
      <p:pic>
        <p:nvPicPr>
          <p:cNvPr id="69" name="Picture 68">
            <a:extLst>
              <a:ext uri="{FF2B5EF4-FFF2-40B4-BE49-F238E27FC236}">
                <a16:creationId xmlns:a16="http://schemas.microsoft.com/office/drawing/2014/main" id="{AEF24BF5-DAAB-429E-89B4-A98D83ED158B}"/>
              </a:ext>
            </a:extLst>
          </p:cNvPr>
          <p:cNvPicPr>
            <a:picLocks noChangeAspect="1"/>
          </p:cNvPicPr>
          <p:nvPr/>
        </p:nvPicPr>
        <p:blipFill>
          <a:blip r:embed="rId17"/>
          <a:stretch>
            <a:fillRect/>
          </a:stretch>
        </p:blipFill>
        <p:spPr>
          <a:xfrm>
            <a:off x="6254079" y="3458487"/>
            <a:ext cx="427592" cy="356327"/>
          </a:xfrm>
          <a:prstGeom prst="rect">
            <a:avLst/>
          </a:prstGeom>
        </p:spPr>
      </p:pic>
      <p:sp>
        <p:nvSpPr>
          <p:cNvPr id="70" name="TextBox 69">
            <a:extLst>
              <a:ext uri="{FF2B5EF4-FFF2-40B4-BE49-F238E27FC236}">
                <a16:creationId xmlns:a16="http://schemas.microsoft.com/office/drawing/2014/main" id="{4513339C-3552-4015-8E57-88B9F6AEE7EB}"/>
              </a:ext>
            </a:extLst>
          </p:cNvPr>
          <p:cNvSpPr txBox="1"/>
          <p:nvPr/>
        </p:nvSpPr>
        <p:spPr>
          <a:xfrm>
            <a:off x="5230295" y="3814671"/>
            <a:ext cx="2217134" cy="346249"/>
          </a:xfrm>
          <a:prstGeom prst="rect">
            <a:avLst/>
          </a:prstGeom>
          <a:solidFill>
            <a:schemeClr val="bg2">
              <a:lumMod val="50000"/>
            </a:schemeClr>
          </a:solidFill>
        </p:spPr>
        <p:txBody>
          <a:bodyPr wrap="square" lIns="137160" tIns="109728" rIns="137160" bIns="109728" rtlCol="0" anchor="ctr">
            <a:spAutoFit/>
          </a:bodyPr>
          <a:lstStyle/>
          <a:p>
            <a:pPr algn="ctr" defTabSz="685800">
              <a:lnSpc>
                <a:spcPct val="90000"/>
              </a:lnSpc>
              <a:spcAft>
                <a:spcPts val="450"/>
              </a:spcAft>
              <a:defRPr/>
            </a:pPr>
            <a:r>
              <a:rPr lang="en-US" sz="900" b="1" dirty="0">
                <a:solidFill>
                  <a:srgbClr val="FFFFFF"/>
                </a:solidFill>
                <a:latin typeface="Segoe UI"/>
              </a:rPr>
              <a:t>Microsoft Cloud App Security</a:t>
            </a:r>
          </a:p>
        </p:txBody>
      </p:sp>
      <p:sp>
        <p:nvSpPr>
          <p:cNvPr id="73" name="Rectangle 72">
            <a:extLst>
              <a:ext uri="{FF2B5EF4-FFF2-40B4-BE49-F238E27FC236}">
                <a16:creationId xmlns:a16="http://schemas.microsoft.com/office/drawing/2014/main" id="{BF9E08EC-DF98-49BB-84D9-5D6CA17A3C77}"/>
              </a:ext>
            </a:extLst>
          </p:cNvPr>
          <p:cNvSpPr/>
          <p:nvPr/>
        </p:nvSpPr>
        <p:spPr bwMode="auto">
          <a:xfrm>
            <a:off x="0" y="797642"/>
            <a:ext cx="5003044" cy="124025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marL="214313" indent="-214313" defTabSz="699354" fontAlgn="base">
              <a:lnSpc>
                <a:spcPct val="150000"/>
              </a:lnSpc>
              <a:spcBef>
                <a:spcPct val="0"/>
              </a:spcBef>
              <a:spcAft>
                <a:spcPct val="0"/>
              </a:spcAft>
              <a:buFont typeface="Arial" panose="020B0604020202020204" pitchFamily="34" charset="0"/>
              <a:buChar char="•"/>
              <a:defRPr/>
            </a:pPr>
            <a:r>
              <a:rPr lang="en-US" sz="1200" b="1" dirty="0">
                <a:solidFill>
                  <a:srgbClr val="505050"/>
                </a:solidFill>
                <a:latin typeface="Segoe UI"/>
                <a:ea typeface="Segoe UI" pitchFamily="34" charset="0"/>
                <a:cs typeface="Segoe UI" pitchFamily="34" charset="0"/>
              </a:rPr>
              <a:t>Consistent Auto Classification </a:t>
            </a:r>
            <a:r>
              <a:rPr lang="en-US" sz="1200" dirty="0">
                <a:solidFill>
                  <a:srgbClr val="505050"/>
                </a:solidFill>
                <a:latin typeface="Segoe UI"/>
                <a:ea typeface="Segoe UI" pitchFamily="34" charset="0"/>
                <a:cs typeface="Segoe UI" pitchFamily="34" charset="0"/>
              </a:rPr>
              <a:t>across Microsoft services</a:t>
            </a:r>
          </a:p>
          <a:p>
            <a:pPr marL="214313" indent="-214313" defTabSz="699354" fontAlgn="base">
              <a:lnSpc>
                <a:spcPct val="150000"/>
              </a:lnSpc>
              <a:spcBef>
                <a:spcPct val="0"/>
              </a:spcBef>
              <a:spcAft>
                <a:spcPct val="0"/>
              </a:spcAft>
              <a:buFont typeface="Arial" panose="020B0604020202020204" pitchFamily="34" charset="0"/>
              <a:buChar char="•"/>
              <a:defRPr/>
            </a:pPr>
            <a:r>
              <a:rPr lang="en-US" sz="1200" b="1" dirty="0">
                <a:solidFill>
                  <a:srgbClr val="505050"/>
                </a:solidFill>
                <a:latin typeface="Segoe UI"/>
                <a:ea typeface="Segoe UI" pitchFamily="34" charset="0"/>
                <a:cs typeface="Segoe UI" pitchFamily="34" charset="0"/>
              </a:rPr>
              <a:t>Native integration </a:t>
            </a:r>
            <a:r>
              <a:rPr lang="en-US" sz="1200" dirty="0">
                <a:solidFill>
                  <a:srgbClr val="505050"/>
                </a:solidFill>
                <a:latin typeface="Segoe UI"/>
                <a:ea typeface="Segoe UI" pitchFamily="34" charset="0"/>
                <a:cs typeface="Segoe UI" pitchFamily="34" charset="0"/>
              </a:rPr>
              <a:t>in content pipeline and substrate</a:t>
            </a:r>
            <a:endParaRPr lang="en-US" sz="1200" b="1" dirty="0">
              <a:solidFill>
                <a:srgbClr val="505050"/>
              </a:solidFill>
              <a:latin typeface="Segoe UI"/>
              <a:ea typeface="Segoe UI" pitchFamily="34" charset="0"/>
              <a:cs typeface="Segoe UI" pitchFamily="34" charset="0"/>
            </a:endParaRPr>
          </a:p>
          <a:p>
            <a:pPr marL="214313" indent="-214313" defTabSz="699354" fontAlgn="base">
              <a:lnSpc>
                <a:spcPct val="150000"/>
              </a:lnSpc>
              <a:spcBef>
                <a:spcPct val="0"/>
              </a:spcBef>
              <a:spcAft>
                <a:spcPct val="0"/>
              </a:spcAft>
              <a:buFont typeface="Arial" panose="020B0604020202020204" pitchFamily="34" charset="0"/>
              <a:buChar char="•"/>
              <a:defRPr/>
            </a:pPr>
            <a:r>
              <a:rPr lang="en-US" sz="1200" b="1" dirty="0">
                <a:solidFill>
                  <a:srgbClr val="505050"/>
                </a:solidFill>
                <a:latin typeface="Segoe UI"/>
                <a:ea typeface="Segoe UI" pitchFamily="34" charset="0"/>
                <a:cs typeface="Segoe UI" pitchFamily="34" charset="0"/>
              </a:rPr>
              <a:t>Deep Content Scanning </a:t>
            </a:r>
            <a:r>
              <a:rPr lang="en-US" sz="1200" dirty="0">
                <a:solidFill>
                  <a:srgbClr val="505050"/>
                </a:solidFill>
                <a:latin typeface="Segoe UI"/>
                <a:ea typeface="Segoe UI" pitchFamily="34" charset="0"/>
                <a:cs typeface="Segoe UI" pitchFamily="34" charset="0"/>
              </a:rPr>
              <a:t>with 90+ built-in sensitive types </a:t>
            </a:r>
          </a:p>
          <a:p>
            <a:pPr marL="214313" indent="-214313" defTabSz="699354" fontAlgn="base">
              <a:lnSpc>
                <a:spcPct val="150000"/>
              </a:lnSpc>
              <a:spcBef>
                <a:spcPct val="0"/>
              </a:spcBef>
              <a:spcAft>
                <a:spcPct val="0"/>
              </a:spcAft>
              <a:buFont typeface="Arial" panose="020B0604020202020204" pitchFamily="34" charset="0"/>
              <a:buChar char="•"/>
              <a:defRPr/>
            </a:pPr>
            <a:r>
              <a:rPr lang="en-US" sz="1200" b="1" dirty="0">
                <a:solidFill>
                  <a:srgbClr val="505050"/>
                </a:solidFill>
                <a:latin typeface="Segoe UI"/>
                <a:ea typeface="Segoe UI" pitchFamily="34" charset="0"/>
                <a:cs typeface="Segoe UI" pitchFamily="34" charset="0"/>
              </a:rPr>
              <a:t>Fully extensible </a:t>
            </a:r>
            <a:r>
              <a:rPr lang="en-US" sz="1200" dirty="0">
                <a:solidFill>
                  <a:srgbClr val="505050"/>
                </a:solidFill>
                <a:latin typeface="Segoe UI"/>
                <a:ea typeface="Segoe UI" pitchFamily="34" charset="0"/>
                <a:cs typeface="Segoe UI" pitchFamily="34" charset="0"/>
              </a:rPr>
              <a:t>scanning with custom type support</a:t>
            </a:r>
          </a:p>
        </p:txBody>
      </p:sp>
      <p:sp>
        <p:nvSpPr>
          <p:cNvPr id="77" name="Rectangle 76">
            <a:extLst>
              <a:ext uri="{FF2B5EF4-FFF2-40B4-BE49-F238E27FC236}">
                <a16:creationId xmlns:a16="http://schemas.microsoft.com/office/drawing/2014/main" id="{77151C85-9C06-4A5D-BBD0-9762CB184616}"/>
              </a:ext>
            </a:extLst>
          </p:cNvPr>
          <p:cNvSpPr/>
          <p:nvPr/>
        </p:nvSpPr>
        <p:spPr>
          <a:xfrm>
            <a:off x="5120997" y="906410"/>
            <a:ext cx="3897028" cy="1031693"/>
          </a:xfrm>
          <a:prstGeom prst="rect">
            <a:avLst/>
          </a:prstGeom>
          <a:ln>
            <a:solidFill>
              <a:srgbClr val="000000"/>
            </a:solidFill>
          </a:ln>
        </p:spPr>
        <p:txBody>
          <a:bodyPr wrap="square">
            <a:spAutoFit/>
          </a:bodyPr>
          <a:lstStyle/>
          <a:p>
            <a:pPr defTabSz="671774">
              <a:lnSpc>
                <a:spcPct val="150000"/>
              </a:lnSpc>
              <a:defRPr/>
            </a:pPr>
            <a:r>
              <a:rPr lang="en-US" sz="1050" b="1" kern="0" dirty="0">
                <a:solidFill>
                  <a:srgbClr val="0078D7"/>
                </a:solidFill>
                <a:latin typeface="Segoe UI"/>
              </a:rPr>
              <a:t>NEW</a:t>
            </a:r>
            <a:r>
              <a:rPr lang="en-US" sz="1050" kern="0" dirty="0">
                <a:solidFill>
                  <a:srgbClr val="505050"/>
                </a:solidFill>
                <a:latin typeface="Segoe UI"/>
              </a:rPr>
              <a:t> GDPR template with EU sensitive types</a:t>
            </a:r>
          </a:p>
          <a:p>
            <a:pPr defTabSz="671774">
              <a:lnSpc>
                <a:spcPct val="150000"/>
              </a:lnSpc>
              <a:defRPr/>
            </a:pPr>
            <a:r>
              <a:rPr lang="en-US" sz="1050" b="1" kern="0" dirty="0">
                <a:solidFill>
                  <a:srgbClr val="0078D7"/>
                </a:solidFill>
                <a:latin typeface="Segoe UI"/>
              </a:rPr>
              <a:t>NEW</a:t>
            </a:r>
            <a:r>
              <a:rPr lang="en-US" sz="1050" kern="0" dirty="0">
                <a:solidFill>
                  <a:srgbClr val="505050"/>
                </a:solidFill>
                <a:latin typeface="Segoe UI"/>
              </a:rPr>
              <a:t> Custom sensitive type authoring and fine tuning</a:t>
            </a:r>
          </a:p>
          <a:p>
            <a:pPr defTabSz="671774">
              <a:lnSpc>
                <a:spcPct val="150000"/>
              </a:lnSpc>
              <a:defRPr/>
            </a:pPr>
            <a:r>
              <a:rPr lang="en-US" sz="1050" b="1" kern="0" dirty="0">
                <a:solidFill>
                  <a:srgbClr val="0078D7"/>
                </a:solidFill>
                <a:latin typeface="Segoe UI"/>
              </a:rPr>
              <a:t>NEW</a:t>
            </a:r>
            <a:r>
              <a:rPr lang="en-US" sz="1050" kern="0" dirty="0">
                <a:solidFill>
                  <a:srgbClr val="505050"/>
                </a:solidFill>
                <a:latin typeface="Segoe UI"/>
              </a:rPr>
              <a:t> Exact Data Match based classification</a:t>
            </a:r>
          </a:p>
          <a:p>
            <a:pPr defTabSz="671774">
              <a:lnSpc>
                <a:spcPct val="150000"/>
              </a:lnSpc>
              <a:defRPr/>
            </a:pPr>
            <a:r>
              <a:rPr lang="en-US" sz="1050" b="1" kern="0" dirty="0">
                <a:solidFill>
                  <a:srgbClr val="0078D7"/>
                </a:solidFill>
                <a:latin typeface="Segoe UI"/>
              </a:rPr>
              <a:t>NEW</a:t>
            </a:r>
            <a:r>
              <a:rPr lang="en-US" sz="1050" kern="0" dirty="0">
                <a:solidFill>
                  <a:srgbClr val="505050"/>
                </a:solidFill>
                <a:latin typeface="Segoe UI"/>
              </a:rPr>
              <a:t> Image classification with OCR</a:t>
            </a:r>
          </a:p>
        </p:txBody>
      </p:sp>
      <p:sp>
        <p:nvSpPr>
          <p:cNvPr id="8" name="Arrow: Right 7">
            <a:extLst>
              <a:ext uri="{FF2B5EF4-FFF2-40B4-BE49-F238E27FC236}">
                <a16:creationId xmlns:a16="http://schemas.microsoft.com/office/drawing/2014/main" id="{C69CC179-3237-49D8-A407-5473019F34EB}"/>
              </a:ext>
            </a:extLst>
          </p:cNvPr>
          <p:cNvSpPr/>
          <p:nvPr/>
        </p:nvSpPr>
        <p:spPr bwMode="auto">
          <a:xfrm>
            <a:off x="330765" y="4617892"/>
            <a:ext cx="8754201" cy="534767"/>
          </a:xfrm>
          <a:prstGeom prst="rightArrow">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1500" dirty="0">
                <a:solidFill>
                  <a:srgbClr val="505050"/>
                </a:solidFill>
                <a:latin typeface="Segoe UI"/>
                <a:ea typeface="Segoe UI" pitchFamily="34" charset="0"/>
                <a:cs typeface="Segoe UI" pitchFamily="34" charset="0"/>
              </a:rPr>
              <a:t>Uniform Content Discovery &amp; Classification</a:t>
            </a:r>
            <a:endParaRPr lang="en-US" dirty="0">
              <a:solidFill>
                <a:srgbClr val="505050"/>
              </a:soli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BA2AC451-8E32-4428-B932-2BC9DB378854}"/>
              </a:ext>
            </a:extLst>
          </p:cNvPr>
          <p:cNvSpPr txBox="1"/>
          <p:nvPr/>
        </p:nvSpPr>
        <p:spPr>
          <a:xfrm>
            <a:off x="3682759" y="3808625"/>
            <a:ext cx="1110305" cy="346249"/>
          </a:xfrm>
          <a:prstGeom prst="rect">
            <a:avLst/>
          </a:prstGeom>
          <a:solidFill>
            <a:schemeClr val="bg2">
              <a:lumMod val="50000"/>
            </a:schemeClr>
          </a:solidFill>
        </p:spPr>
        <p:txBody>
          <a:bodyPr wrap="square" lIns="137160" tIns="109728" rIns="137160" bIns="109728" rtlCol="0" anchor="ctr">
            <a:spAutoFit/>
          </a:bodyPr>
          <a:lstStyle/>
          <a:p>
            <a:pPr algn="ctr" defTabSz="685800">
              <a:lnSpc>
                <a:spcPct val="90000"/>
              </a:lnSpc>
              <a:defRPr/>
            </a:pPr>
            <a:r>
              <a:rPr lang="en-US" sz="900" b="1" dirty="0">
                <a:solidFill>
                  <a:srgbClr val="FFFFFF"/>
                </a:solidFill>
                <a:latin typeface="Segoe UI"/>
              </a:rPr>
              <a:t>AIP Scanner</a:t>
            </a:r>
          </a:p>
        </p:txBody>
      </p:sp>
      <p:sp>
        <p:nvSpPr>
          <p:cNvPr id="53" name="Rectangle 52">
            <a:extLst>
              <a:ext uri="{FF2B5EF4-FFF2-40B4-BE49-F238E27FC236}">
                <a16:creationId xmlns:a16="http://schemas.microsoft.com/office/drawing/2014/main" id="{8ADC976F-3927-44D8-A62D-8F3E396D4FC1}"/>
              </a:ext>
            </a:extLst>
          </p:cNvPr>
          <p:cNvSpPr/>
          <p:nvPr/>
        </p:nvSpPr>
        <p:spPr bwMode="auto">
          <a:xfrm>
            <a:off x="3504350" y="4455013"/>
            <a:ext cx="1521652" cy="2714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defRPr/>
            </a:pPr>
            <a:r>
              <a:rPr lang="en-US" sz="900" dirty="0">
                <a:solidFill>
                  <a:srgbClr val="505050"/>
                </a:solidFill>
                <a:latin typeface="Segoe UI"/>
                <a:ea typeface="Segoe UI" pitchFamily="34" charset="0"/>
                <a:cs typeface="Segoe UI" pitchFamily="34" charset="0"/>
              </a:rPr>
              <a:t>On Premises</a:t>
            </a:r>
          </a:p>
        </p:txBody>
      </p:sp>
      <p:pic>
        <p:nvPicPr>
          <p:cNvPr id="25" name="Picture 24">
            <a:extLst>
              <a:ext uri="{FF2B5EF4-FFF2-40B4-BE49-F238E27FC236}">
                <a16:creationId xmlns:a16="http://schemas.microsoft.com/office/drawing/2014/main" id="{69BF9F99-378B-4E4C-99C9-F787DD22466B}"/>
              </a:ext>
            </a:extLst>
          </p:cNvPr>
          <p:cNvPicPr>
            <a:picLocks noChangeAspect="1"/>
          </p:cNvPicPr>
          <p:nvPr/>
        </p:nvPicPr>
        <p:blipFill>
          <a:blip r:embed="rId18"/>
          <a:stretch>
            <a:fillRect/>
          </a:stretch>
        </p:blipFill>
        <p:spPr>
          <a:xfrm>
            <a:off x="3629827" y="2862638"/>
            <a:ext cx="1037507" cy="947390"/>
          </a:xfrm>
          <a:prstGeom prst="rect">
            <a:avLst/>
          </a:prstGeom>
        </p:spPr>
      </p:pic>
      <p:sp>
        <p:nvSpPr>
          <p:cNvPr id="55" name="Title 1">
            <a:extLst>
              <a:ext uri="{FF2B5EF4-FFF2-40B4-BE49-F238E27FC236}">
                <a16:creationId xmlns:a16="http://schemas.microsoft.com/office/drawing/2014/main" id="{37E3608B-0376-4F81-B93E-DDC6B705A715}"/>
              </a:ext>
            </a:extLst>
          </p:cNvPr>
          <p:cNvSpPr txBox="1">
            <a:spLocks/>
          </p:cNvSpPr>
          <p:nvPr/>
        </p:nvSpPr>
        <p:spPr>
          <a:xfrm>
            <a:off x="125235" y="214067"/>
            <a:ext cx="8832151" cy="438855"/>
          </a:xfrm>
          <a:prstGeom prst="rect">
            <a:avLst/>
          </a:prstGeom>
          <a:noFill/>
          <a:ln>
            <a:noFill/>
          </a:ln>
        </p:spPr>
        <p:txBody>
          <a:bodyPr vert="horz" wrap="square" lIns="0" tIns="67223" rIns="0" bIns="67223"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685644">
              <a:defRPr/>
            </a:pPr>
            <a:r>
              <a:rPr lang="en-US" sz="2063" cap="none" spc="90">
                <a:solidFill>
                  <a:srgbClr val="505050"/>
                </a:solidFill>
                <a:latin typeface="Segoe UI Light"/>
              </a:rPr>
              <a:t>         Discover &amp;            Classify across Microsoft Services</a:t>
            </a:r>
          </a:p>
        </p:txBody>
      </p:sp>
      <p:sp>
        <p:nvSpPr>
          <p:cNvPr id="46" name="TextBox 45">
            <a:extLst>
              <a:ext uri="{FF2B5EF4-FFF2-40B4-BE49-F238E27FC236}">
                <a16:creationId xmlns:a16="http://schemas.microsoft.com/office/drawing/2014/main" id="{5F295EB9-24DB-40F5-A3B9-999455FBF903}"/>
              </a:ext>
            </a:extLst>
          </p:cNvPr>
          <p:cNvSpPr txBox="1"/>
          <p:nvPr/>
        </p:nvSpPr>
        <p:spPr>
          <a:xfrm>
            <a:off x="7606600" y="3807599"/>
            <a:ext cx="1385981" cy="346249"/>
          </a:xfrm>
          <a:prstGeom prst="rect">
            <a:avLst/>
          </a:prstGeom>
          <a:solidFill>
            <a:schemeClr val="bg2">
              <a:lumMod val="50000"/>
            </a:schemeClr>
          </a:solidFill>
        </p:spPr>
        <p:txBody>
          <a:bodyPr wrap="square" lIns="137160" tIns="109728" rIns="137160" bIns="109728" rtlCol="0" anchor="ctr">
            <a:spAutoFit/>
          </a:bodyPr>
          <a:lstStyle/>
          <a:p>
            <a:pPr algn="ctr" defTabSz="685800">
              <a:lnSpc>
                <a:spcPct val="90000"/>
              </a:lnSpc>
              <a:spcAft>
                <a:spcPts val="450"/>
              </a:spcAft>
              <a:defRPr/>
            </a:pPr>
            <a:r>
              <a:rPr lang="en-US" sz="900" b="1" dirty="0">
                <a:solidFill>
                  <a:srgbClr val="FFFFFF"/>
                </a:solidFill>
                <a:latin typeface="Segoe UI"/>
              </a:rPr>
              <a:t>Azure Service</a:t>
            </a:r>
          </a:p>
        </p:txBody>
      </p:sp>
      <p:sp>
        <p:nvSpPr>
          <p:cNvPr id="2" name="TextBox 1">
            <a:extLst>
              <a:ext uri="{FF2B5EF4-FFF2-40B4-BE49-F238E27FC236}">
                <a16:creationId xmlns:a16="http://schemas.microsoft.com/office/drawing/2014/main" id="{90B75CEE-C67E-4654-B885-19E7990BCD9E}"/>
              </a:ext>
            </a:extLst>
          </p:cNvPr>
          <p:cNvSpPr txBox="1"/>
          <p:nvPr/>
        </p:nvSpPr>
        <p:spPr>
          <a:xfrm>
            <a:off x="7941178" y="3050971"/>
            <a:ext cx="821453" cy="512448"/>
          </a:xfrm>
          <a:prstGeom prst="rect">
            <a:avLst/>
          </a:prstGeom>
          <a:solidFill>
            <a:schemeClr val="bg1">
              <a:lumMod val="95000"/>
            </a:schemeClr>
          </a:solidFill>
          <a:ln>
            <a:solidFill>
              <a:schemeClr val="tx2">
                <a:lumMod val="75000"/>
              </a:schemeClr>
            </a:solidFill>
          </a:ln>
        </p:spPr>
        <p:txBody>
          <a:bodyPr wrap="square" lIns="137160" tIns="109728" rIns="137160" bIns="109728" rtlCol="0">
            <a:spAutoFit/>
          </a:bodyPr>
          <a:lstStyle/>
          <a:p>
            <a:pPr algn="ctr" defTabSz="685775">
              <a:lnSpc>
                <a:spcPct val="90000"/>
              </a:lnSpc>
              <a:spcAft>
                <a:spcPts val="450"/>
              </a:spcAft>
              <a:defRPr/>
            </a:pPr>
            <a:r>
              <a:rPr lang="en-US" sz="1050" dirty="0">
                <a:gradFill>
                  <a:gsLst>
                    <a:gs pos="2917">
                      <a:srgbClr val="505050"/>
                    </a:gs>
                    <a:gs pos="30000">
                      <a:srgbClr val="505050"/>
                    </a:gs>
                  </a:gsLst>
                  <a:lin ang="5400000" scaled="0"/>
                </a:gradFill>
                <a:latin typeface="Segoe UI"/>
              </a:rPr>
              <a:t>Coming Soon</a:t>
            </a:r>
          </a:p>
        </p:txBody>
      </p:sp>
      <p:grpSp>
        <p:nvGrpSpPr>
          <p:cNvPr id="50" name="Group 49">
            <a:extLst>
              <a:ext uri="{FF2B5EF4-FFF2-40B4-BE49-F238E27FC236}">
                <a16:creationId xmlns:a16="http://schemas.microsoft.com/office/drawing/2014/main" id="{E4E955D4-D3E2-4771-9457-E677930D0C4A}"/>
              </a:ext>
            </a:extLst>
          </p:cNvPr>
          <p:cNvGrpSpPr/>
          <p:nvPr/>
        </p:nvGrpSpPr>
        <p:grpSpPr>
          <a:xfrm>
            <a:off x="186615" y="169118"/>
            <a:ext cx="594421" cy="606359"/>
            <a:chOff x="512506" y="394152"/>
            <a:chExt cx="792561" cy="808479"/>
          </a:xfrm>
        </p:grpSpPr>
        <p:grpSp>
          <p:nvGrpSpPr>
            <p:cNvPr id="56" name="Group 55">
              <a:extLst>
                <a:ext uri="{FF2B5EF4-FFF2-40B4-BE49-F238E27FC236}">
                  <a16:creationId xmlns:a16="http://schemas.microsoft.com/office/drawing/2014/main" id="{0B1758C3-D1B6-4994-9158-4E8206C2E45B}"/>
                </a:ext>
              </a:extLst>
            </p:cNvPr>
            <p:cNvGrpSpPr/>
            <p:nvPr/>
          </p:nvGrpSpPr>
          <p:grpSpPr>
            <a:xfrm>
              <a:off x="512506" y="394152"/>
              <a:ext cx="583925" cy="773541"/>
              <a:chOff x="7063209" y="2163774"/>
              <a:chExt cx="658103" cy="834116"/>
            </a:xfrm>
          </p:grpSpPr>
          <p:sp>
            <p:nvSpPr>
              <p:cNvPr id="59" name="Freeform 29">
                <a:extLst>
                  <a:ext uri="{FF2B5EF4-FFF2-40B4-BE49-F238E27FC236}">
                    <a16:creationId xmlns:a16="http://schemas.microsoft.com/office/drawing/2014/main" id="{396B75D2-AF10-4DD0-9D43-43E21AF7EF2E}"/>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0" name="Freeform 30">
                <a:extLst>
                  <a:ext uri="{FF2B5EF4-FFF2-40B4-BE49-F238E27FC236}">
                    <a16:creationId xmlns:a16="http://schemas.microsoft.com/office/drawing/2014/main" id="{D659ED2F-B838-4361-AB72-378F48668D24}"/>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2" name="Rectangle 31">
                <a:extLst>
                  <a:ext uri="{FF2B5EF4-FFF2-40B4-BE49-F238E27FC236}">
                    <a16:creationId xmlns:a16="http://schemas.microsoft.com/office/drawing/2014/main" id="{FEE324AA-0B74-4607-9376-5860B03D0892}"/>
                  </a:ext>
                </a:extLst>
              </p:cNvPr>
              <p:cNvSpPr>
                <a:spLocks noChangeArrowheads="1"/>
              </p:cNvSpPr>
              <p:nvPr/>
            </p:nvSpPr>
            <p:spPr bwMode="auto">
              <a:xfrm>
                <a:off x="7155849" y="2376905"/>
                <a:ext cx="102229" cy="24379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3" name="Rectangle 32">
                <a:extLst>
                  <a:ext uri="{FF2B5EF4-FFF2-40B4-BE49-F238E27FC236}">
                    <a16:creationId xmlns:a16="http://schemas.microsoft.com/office/drawing/2014/main" id="{5F023D6D-08C5-491B-9D04-E5B29A661D53}"/>
                  </a:ext>
                </a:extLst>
              </p:cNvPr>
              <p:cNvSpPr>
                <a:spLocks noChangeArrowheads="1"/>
              </p:cNvSpPr>
              <p:nvPr/>
            </p:nvSpPr>
            <p:spPr bwMode="auto">
              <a:xfrm>
                <a:off x="7312388" y="2448970"/>
                <a:ext cx="76671" cy="171731"/>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4" name="Rectangle 33">
                <a:extLst>
                  <a:ext uri="{FF2B5EF4-FFF2-40B4-BE49-F238E27FC236}">
                    <a16:creationId xmlns:a16="http://schemas.microsoft.com/office/drawing/2014/main" id="{16999C55-E5F9-419E-B208-8E4177B17F10}"/>
                  </a:ext>
                </a:extLst>
              </p:cNvPr>
              <p:cNvSpPr>
                <a:spLocks noChangeArrowheads="1"/>
              </p:cNvSpPr>
              <p:nvPr/>
            </p:nvSpPr>
            <p:spPr bwMode="auto">
              <a:xfrm>
                <a:off x="7441772" y="2501103"/>
                <a:ext cx="65491" cy="119599"/>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5" name="Freeform 34">
                <a:extLst>
                  <a:ext uri="{FF2B5EF4-FFF2-40B4-BE49-F238E27FC236}">
                    <a16:creationId xmlns:a16="http://schemas.microsoft.com/office/drawing/2014/main" id="{99A650B4-BD43-4180-AB8F-1ADA15EFF489}"/>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6" name="Line 35">
                <a:extLst>
                  <a:ext uri="{FF2B5EF4-FFF2-40B4-BE49-F238E27FC236}">
                    <a16:creationId xmlns:a16="http://schemas.microsoft.com/office/drawing/2014/main" id="{3CF3E5CA-060F-4FE9-8BEF-2C2B47965810}"/>
                  </a:ext>
                </a:extLst>
              </p:cNvPr>
              <p:cNvSpPr>
                <a:spLocks noChangeShapeType="1"/>
              </p:cNvSpPr>
              <p:nvPr/>
            </p:nvSpPr>
            <p:spPr bwMode="auto">
              <a:xfrm flipH="1">
                <a:off x="715584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7" name="Line 36">
                <a:extLst>
                  <a:ext uri="{FF2B5EF4-FFF2-40B4-BE49-F238E27FC236}">
                    <a16:creationId xmlns:a16="http://schemas.microsoft.com/office/drawing/2014/main" id="{3BE47C62-A434-4751-8B8C-08414EDA14DE}"/>
                  </a:ext>
                </a:extLst>
              </p:cNvPr>
              <p:cNvSpPr>
                <a:spLocks noChangeShapeType="1"/>
              </p:cNvSpPr>
              <p:nvPr/>
            </p:nvSpPr>
            <p:spPr bwMode="auto">
              <a:xfrm flipH="1">
                <a:off x="7155849" y="2800098"/>
                <a:ext cx="132579"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8" name="Line 37">
                <a:extLst>
                  <a:ext uri="{FF2B5EF4-FFF2-40B4-BE49-F238E27FC236}">
                    <a16:creationId xmlns:a16="http://schemas.microsoft.com/office/drawing/2014/main" id="{727A5B5F-D8CD-4D18-A781-83C294A7FD79}"/>
                  </a:ext>
                </a:extLst>
              </p:cNvPr>
              <p:cNvSpPr>
                <a:spLocks noChangeShapeType="1"/>
              </p:cNvSpPr>
              <p:nvPr/>
            </p:nvSpPr>
            <p:spPr bwMode="auto">
              <a:xfrm flipH="1">
                <a:off x="715584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71" name="Line 38">
                <a:extLst>
                  <a:ext uri="{FF2B5EF4-FFF2-40B4-BE49-F238E27FC236}">
                    <a16:creationId xmlns:a16="http://schemas.microsoft.com/office/drawing/2014/main" id="{93DC3632-EEE0-45AC-9451-CA229C34EF95}"/>
                  </a:ext>
                </a:extLst>
              </p:cNvPr>
              <p:cNvSpPr>
                <a:spLocks noChangeShapeType="1"/>
              </p:cNvSpPr>
              <p:nvPr/>
            </p:nvSpPr>
            <p:spPr bwMode="auto">
              <a:xfrm flipH="1">
                <a:off x="744975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72" name="Line 39">
                <a:extLst>
                  <a:ext uri="{FF2B5EF4-FFF2-40B4-BE49-F238E27FC236}">
                    <a16:creationId xmlns:a16="http://schemas.microsoft.com/office/drawing/2014/main" id="{FE41C5A8-E4D8-495C-8B3C-0A0E93640712}"/>
                  </a:ext>
                </a:extLst>
              </p:cNvPr>
              <p:cNvSpPr>
                <a:spLocks noChangeShapeType="1"/>
              </p:cNvSpPr>
              <p:nvPr/>
            </p:nvSpPr>
            <p:spPr bwMode="auto">
              <a:xfrm flipH="1">
                <a:off x="7449759" y="2800098"/>
                <a:ext cx="134177"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74" name="Line 40">
                <a:extLst>
                  <a:ext uri="{FF2B5EF4-FFF2-40B4-BE49-F238E27FC236}">
                    <a16:creationId xmlns:a16="http://schemas.microsoft.com/office/drawing/2014/main" id="{BB8499BA-D4F2-4C4B-9F16-6C11642171E4}"/>
                  </a:ext>
                </a:extLst>
              </p:cNvPr>
              <p:cNvSpPr>
                <a:spLocks noChangeShapeType="1"/>
              </p:cNvSpPr>
              <p:nvPr/>
            </p:nvSpPr>
            <p:spPr bwMode="auto">
              <a:xfrm flipH="1">
                <a:off x="744975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sp>
          <p:nvSpPr>
            <p:cNvPr id="57" name="magnify" title="Icon of a magnifying glass">
              <a:extLst>
                <a:ext uri="{FF2B5EF4-FFF2-40B4-BE49-F238E27FC236}">
                  <a16:creationId xmlns:a16="http://schemas.microsoft.com/office/drawing/2014/main" id="{60D808F7-DFAE-465D-9593-705E0C6BCB90}"/>
                </a:ext>
              </a:extLst>
            </p:cNvPr>
            <p:cNvSpPr>
              <a:spLocks noChangeAspect="1" noEditPoints="1"/>
            </p:cNvSpPr>
            <p:nvPr/>
          </p:nvSpPr>
          <p:spPr bwMode="auto">
            <a:xfrm flipH="1">
              <a:off x="972637" y="876554"/>
              <a:ext cx="332430" cy="326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a:solidFill>
                  <a:srgbClr val="505050"/>
                </a:solidFill>
                <a:latin typeface="Segoe UI"/>
              </a:endParaRPr>
            </a:p>
          </p:txBody>
        </p:sp>
      </p:grpSp>
      <p:grpSp>
        <p:nvGrpSpPr>
          <p:cNvPr id="75" name="Group 74">
            <a:extLst>
              <a:ext uri="{FF2B5EF4-FFF2-40B4-BE49-F238E27FC236}">
                <a16:creationId xmlns:a16="http://schemas.microsoft.com/office/drawing/2014/main" id="{753279E3-610D-4108-A2CE-CE5F9370CECF}"/>
              </a:ext>
            </a:extLst>
          </p:cNvPr>
          <p:cNvGrpSpPr/>
          <p:nvPr/>
        </p:nvGrpSpPr>
        <p:grpSpPr>
          <a:xfrm>
            <a:off x="2282902" y="180900"/>
            <a:ext cx="819008" cy="578989"/>
            <a:chOff x="4331035" y="2662516"/>
            <a:chExt cx="1092011" cy="771985"/>
          </a:xfrm>
        </p:grpSpPr>
        <p:sp>
          <p:nvSpPr>
            <p:cNvPr id="76" name="TagLegacy_E1CB" title="Icon of a shopping tag">
              <a:extLst>
                <a:ext uri="{FF2B5EF4-FFF2-40B4-BE49-F238E27FC236}">
                  <a16:creationId xmlns:a16="http://schemas.microsoft.com/office/drawing/2014/main" id="{EE778F14-5667-453B-AAA8-FDD352C105D3}"/>
                </a:ext>
              </a:extLst>
            </p:cNvPr>
            <p:cNvSpPr>
              <a:spLocks noChangeAspect="1" noEditPoints="1"/>
            </p:cNvSpPr>
            <p:nvPr/>
          </p:nvSpPr>
          <p:spPr bwMode="auto">
            <a:xfrm>
              <a:off x="4331035" y="2662516"/>
              <a:ext cx="820485" cy="654916"/>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nvGrpSpPr>
            <p:cNvPr id="78" name="Group 77">
              <a:extLst>
                <a:ext uri="{FF2B5EF4-FFF2-40B4-BE49-F238E27FC236}">
                  <a16:creationId xmlns:a16="http://schemas.microsoft.com/office/drawing/2014/main" id="{D5197641-74CD-4681-A3ED-5B3C64E344D6}"/>
                </a:ext>
              </a:extLst>
            </p:cNvPr>
            <p:cNvGrpSpPr/>
            <p:nvPr/>
          </p:nvGrpSpPr>
          <p:grpSpPr>
            <a:xfrm>
              <a:off x="4923828" y="2935285"/>
              <a:ext cx="499218" cy="499216"/>
              <a:chOff x="2453105" y="3257535"/>
              <a:chExt cx="660055" cy="660054"/>
            </a:xfrm>
          </p:grpSpPr>
          <p:sp>
            <p:nvSpPr>
              <p:cNvPr id="79" name="Oval 78">
                <a:extLst>
                  <a:ext uri="{FF2B5EF4-FFF2-40B4-BE49-F238E27FC236}">
                    <a16:creationId xmlns:a16="http://schemas.microsoft.com/office/drawing/2014/main" id="{DA36E25B-AFDE-4DDD-A367-0EED7FC959FA}"/>
                  </a:ext>
                </a:extLst>
              </p:cNvPr>
              <p:cNvSpPr/>
              <p:nvPr/>
            </p:nvSpPr>
            <p:spPr bwMode="auto">
              <a:xfrm>
                <a:off x="2453105"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check 3" title="Icon of a checkmark with a circle around it">
                <a:extLst>
                  <a:ext uri="{FF2B5EF4-FFF2-40B4-BE49-F238E27FC236}">
                    <a16:creationId xmlns:a16="http://schemas.microsoft.com/office/drawing/2014/main" id="{9C93E12D-49B1-4FBE-9687-1D4505D38004}"/>
                  </a:ext>
                </a:extLst>
              </p:cNvPr>
              <p:cNvSpPr>
                <a:spLocks noChangeAspect="1" noEditPoints="1"/>
              </p:cNvSpPr>
              <p:nvPr/>
            </p:nvSpPr>
            <p:spPr bwMode="auto">
              <a:xfrm>
                <a:off x="2536326"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spTree>
    <p:extLst>
      <p:ext uri="{BB962C8B-B14F-4D97-AF65-F5344CB8AC3E}">
        <p14:creationId xmlns:p14="http://schemas.microsoft.com/office/powerpoint/2010/main" val="299076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A3FA-AB41-42FE-93C6-00842EE2DAE1}"/>
              </a:ext>
            </a:extLst>
          </p:cNvPr>
          <p:cNvSpPr>
            <a:spLocks noGrp="1"/>
          </p:cNvSpPr>
          <p:nvPr>
            <p:ph type="title"/>
          </p:nvPr>
        </p:nvSpPr>
        <p:spPr/>
        <p:txBody>
          <a:bodyPr/>
          <a:lstStyle/>
          <a:p>
            <a:pPr defTabSz="685644">
              <a:defRPr/>
            </a:pPr>
            <a:r>
              <a:rPr lang="en-US" sz="2700">
                <a:gradFill>
                  <a:gsLst>
                    <a:gs pos="1250">
                      <a:srgbClr val="505050"/>
                    </a:gs>
                    <a:gs pos="100000">
                      <a:srgbClr val="505050"/>
                    </a:gs>
                  </a:gsLst>
                  <a:lin ang="5400000" scaled="0"/>
                </a:gradFill>
                <a:latin typeface="Segoe UI Light"/>
                <a:ea typeface="Segoe UI Black" pitchFamily="34"/>
              </a:rPr>
              <a:t>Unified labeling across Office 365, Azure and Windows Information Protection</a:t>
            </a:r>
          </a:p>
        </p:txBody>
      </p:sp>
      <p:sp>
        <p:nvSpPr>
          <p:cNvPr id="8" name="TextBox 7">
            <a:extLst>
              <a:ext uri="{FF2B5EF4-FFF2-40B4-BE49-F238E27FC236}">
                <a16:creationId xmlns:a16="http://schemas.microsoft.com/office/drawing/2014/main" id="{01293875-2EAF-47B5-86DD-CF732043CF44}"/>
              </a:ext>
            </a:extLst>
          </p:cNvPr>
          <p:cNvSpPr txBox="1"/>
          <p:nvPr/>
        </p:nvSpPr>
        <p:spPr>
          <a:xfrm>
            <a:off x="196702" y="1740102"/>
            <a:ext cx="3843670" cy="2203147"/>
          </a:xfrm>
          <a:prstGeom prst="rect">
            <a:avLst/>
          </a:prstGeom>
          <a:noFill/>
        </p:spPr>
        <p:txBody>
          <a:bodyPr wrap="square" lIns="0" tIns="68570" rIns="68570" bIns="68570" rtlCol="0" anchor="t">
            <a:spAutoFit/>
          </a:bodyPr>
          <a:lstStyle/>
          <a:p>
            <a:pPr defTabSz="699221">
              <a:defRPr sz="1800" b="0" i="0" u="none" strike="noStrike" kern="0" cap="none" spc="0" baseline="0">
                <a:solidFill>
                  <a:srgbClr val="000000"/>
                </a:solidFill>
                <a:uFillTx/>
              </a:defRPr>
            </a:pPr>
            <a:r>
              <a:rPr lang="en-US" sz="1050" b="1" kern="0" dirty="0">
                <a:solidFill>
                  <a:srgbClr val="505050"/>
                </a:solidFill>
                <a:latin typeface="Segoe UI"/>
              </a:rPr>
              <a:t>Centralized management</a:t>
            </a:r>
          </a:p>
          <a:p>
            <a:pPr defTabSz="699221">
              <a:spcAft>
                <a:spcPts val="1324"/>
              </a:spcAft>
              <a:defRPr sz="1800" b="0" i="0" u="none" strike="noStrike" kern="0" cap="none" spc="0" baseline="0">
                <a:solidFill>
                  <a:srgbClr val="000000"/>
                </a:solidFill>
                <a:uFillTx/>
              </a:defRPr>
            </a:pPr>
            <a:r>
              <a:rPr lang="en-US" sz="1050" kern="0" dirty="0">
                <a:solidFill>
                  <a:srgbClr val="505050"/>
                </a:solidFill>
                <a:latin typeface="Segoe UI"/>
              </a:rPr>
              <a:t>Configure and manage labels across apps and services  in Office, Azure and Windows – all from the Security &amp; </a:t>
            </a:r>
            <a:br>
              <a:rPr lang="en-US" sz="1050" kern="0" dirty="0">
                <a:solidFill>
                  <a:srgbClr val="505050"/>
                </a:solidFill>
                <a:latin typeface="Segoe UI"/>
              </a:rPr>
            </a:br>
            <a:r>
              <a:rPr lang="en-US" sz="1050" kern="0" dirty="0">
                <a:solidFill>
                  <a:srgbClr val="505050"/>
                </a:solidFill>
                <a:latin typeface="Segoe UI"/>
              </a:rPr>
              <a:t>Compliance Center</a:t>
            </a:r>
            <a:endParaRPr lang="en-US" sz="1050" kern="0" dirty="0">
              <a:solidFill>
                <a:srgbClr val="505050"/>
              </a:solidFill>
              <a:latin typeface="Segoe UI"/>
              <a:cs typeface="Segoe UI"/>
            </a:endParaRPr>
          </a:p>
          <a:p>
            <a:pPr defTabSz="699221">
              <a:defRPr sz="1800" b="0" i="0" u="none" strike="noStrike" kern="0" cap="none" spc="0" baseline="0">
                <a:solidFill>
                  <a:srgbClr val="000000"/>
                </a:solidFill>
                <a:uFillTx/>
              </a:defRPr>
            </a:pPr>
            <a:r>
              <a:rPr lang="en-US" sz="1050" b="1" kern="0" dirty="0">
                <a:solidFill>
                  <a:srgbClr val="505050"/>
                </a:solidFill>
                <a:latin typeface="Segoe UI"/>
              </a:rPr>
              <a:t>Unified classification</a:t>
            </a:r>
          </a:p>
          <a:p>
            <a:pPr defTabSz="699221">
              <a:spcAft>
                <a:spcPts val="1324"/>
              </a:spcAft>
              <a:defRPr sz="1800" b="0" i="0" u="none" strike="noStrike" kern="0" cap="none" spc="0" baseline="0">
                <a:solidFill>
                  <a:srgbClr val="000000"/>
                </a:solidFill>
                <a:uFillTx/>
              </a:defRPr>
            </a:pPr>
            <a:r>
              <a:rPr lang="en-US" sz="1050" kern="0" dirty="0">
                <a:solidFill>
                  <a:srgbClr val="505050"/>
                </a:solidFill>
                <a:latin typeface="Segoe UI"/>
                <a:cs typeface="Segoe UI"/>
              </a:rPr>
              <a:t>Uniform content classification to protect and preserve data across Office, Azure, Windows</a:t>
            </a:r>
          </a:p>
          <a:p>
            <a:pPr defTabSz="699221">
              <a:spcBef>
                <a:spcPts val="882"/>
              </a:spcBef>
              <a:defRPr sz="1800" b="0" i="0" u="none" strike="noStrike" kern="0" cap="none" spc="0" baseline="0">
                <a:solidFill>
                  <a:srgbClr val="000000"/>
                </a:solidFill>
                <a:uFillTx/>
              </a:defRPr>
            </a:pPr>
            <a:r>
              <a:rPr lang="en-US" sz="1050" b="1" kern="0" dirty="0">
                <a:solidFill>
                  <a:srgbClr val="505050"/>
                </a:solidFill>
                <a:latin typeface="Segoe UI"/>
              </a:rPr>
              <a:t>Consistent across M365 &amp; extensible to 3</a:t>
            </a:r>
            <a:r>
              <a:rPr lang="en-US" sz="1050" b="1" kern="0" baseline="30000" dirty="0">
                <a:solidFill>
                  <a:srgbClr val="505050"/>
                </a:solidFill>
                <a:latin typeface="Segoe UI"/>
              </a:rPr>
              <a:t>rd</a:t>
            </a:r>
            <a:r>
              <a:rPr lang="en-US" sz="1050" b="1" kern="0" dirty="0">
                <a:solidFill>
                  <a:srgbClr val="505050"/>
                </a:solidFill>
                <a:latin typeface="Segoe UI"/>
              </a:rPr>
              <a:t> party</a:t>
            </a:r>
            <a:endParaRPr lang="en-US" sz="1050" b="1" kern="0" dirty="0">
              <a:solidFill>
                <a:srgbClr val="505050"/>
              </a:solidFill>
              <a:latin typeface="Segoe UI"/>
              <a:cs typeface="Segoe UI"/>
            </a:endParaRPr>
          </a:p>
          <a:p>
            <a:pPr defTabSz="699221">
              <a:spcAft>
                <a:spcPts val="1324"/>
              </a:spcAft>
              <a:defRPr sz="1800" b="0" i="0" u="none" strike="noStrike" kern="0" cap="none" spc="0" baseline="0">
                <a:solidFill>
                  <a:srgbClr val="000000"/>
                </a:solidFill>
                <a:uFillTx/>
              </a:defRPr>
            </a:pPr>
            <a:r>
              <a:rPr lang="en-US" sz="1050" kern="0" dirty="0">
                <a:solidFill>
                  <a:srgbClr val="505050"/>
                </a:solidFill>
                <a:latin typeface="Segoe UI"/>
              </a:rPr>
              <a:t>Consistent integration and experience across M365 apps &amp; services. Extensible to 3</a:t>
            </a:r>
            <a:r>
              <a:rPr lang="en-US" sz="1050" kern="0" baseline="30000" dirty="0">
                <a:solidFill>
                  <a:srgbClr val="505050"/>
                </a:solidFill>
                <a:latin typeface="Segoe UI"/>
              </a:rPr>
              <a:t>rd</a:t>
            </a:r>
            <a:r>
              <a:rPr lang="en-US" sz="1050" kern="0" dirty="0">
                <a:solidFill>
                  <a:srgbClr val="505050"/>
                </a:solidFill>
                <a:latin typeface="Segoe UI"/>
              </a:rPr>
              <a:t> party apps &amp; solutions </a:t>
            </a:r>
          </a:p>
        </p:txBody>
      </p:sp>
      <p:pic>
        <p:nvPicPr>
          <p:cNvPr id="7" name="Picture 6">
            <a:extLst>
              <a:ext uri="{FF2B5EF4-FFF2-40B4-BE49-F238E27FC236}">
                <a16:creationId xmlns:a16="http://schemas.microsoft.com/office/drawing/2014/main" id="{F4697099-C43E-476B-835E-86592BD71E95}"/>
              </a:ext>
            </a:extLst>
          </p:cNvPr>
          <p:cNvPicPr>
            <a:picLocks noChangeAspect="1"/>
          </p:cNvPicPr>
          <p:nvPr/>
        </p:nvPicPr>
        <p:blipFill>
          <a:blip r:embed="rId3"/>
          <a:stretch>
            <a:fillRect/>
          </a:stretch>
        </p:blipFill>
        <p:spPr>
          <a:xfrm>
            <a:off x="3741565" y="1249327"/>
            <a:ext cx="5206067" cy="3285459"/>
          </a:xfrm>
          <a:prstGeom prst="rect">
            <a:avLst/>
          </a:prstGeom>
        </p:spPr>
      </p:pic>
    </p:spTree>
    <p:extLst>
      <p:ext uri="{BB962C8B-B14F-4D97-AF65-F5344CB8AC3E}">
        <p14:creationId xmlns:p14="http://schemas.microsoft.com/office/powerpoint/2010/main" val="1837648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972F56EB-E414-4A67-8F5B-178FB0BD4AC3}"/>
                  </a:ext>
                </a:extLst>
              </p:cNvPr>
              <p:cNvGraphicFramePr>
                <a:graphicFrameLocks noChangeAspect="1"/>
              </p:cNvGraphicFramePr>
              <p:nvPr/>
            </p:nvGraphicFramePr>
            <p:xfrm>
              <a:off x="251520" y="193967"/>
              <a:ext cx="1794900" cy="1009632"/>
            </p:xfrm>
            <a:graphic>
              <a:graphicData uri="http://schemas.microsoft.com/office/powerpoint/2016/sectionzoom">
                <psez:sectionZm>
                  <psez:sectionZmObj sectionId="{198CB0C2-5F8F-4544-8682-0613BB89995D}">
                    <psez:zmPr id="{1FC5E960-6903-4DBA-B46F-693634E0ED8D}" transitionDur="1000">
                      <p166:blipFill xmlns:p166="http://schemas.microsoft.com/office/powerpoint/2016/6/main">
                        <a:blip r:embed="rId2"/>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4" name="Section Zoom 3">
                <a:hlinkClick r:id="rId3" action="ppaction://hlinksldjump"/>
                <a:extLst>
                  <a:ext uri="{FF2B5EF4-FFF2-40B4-BE49-F238E27FC236}">
                    <a16:creationId xmlns:a16="http://schemas.microsoft.com/office/drawing/2014/main" id="{972F56EB-E414-4A67-8F5B-178FB0BD4AC3}"/>
                  </a:ext>
                </a:extLst>
              </p:cNvPr>
              <p:cNvPicPr>
                <a:picLocks noGrp="1" noRot="1" noChangeAspect="1" noMove="1" noResize="1" noEditPoints="1" noAdjustHandles="1" noChangeArrowheads="1" noChangeShapeType="1"/>
              </p:cNvPicPr>
              <p:nvPr/>
            </p:nvPicPr>
            <p:blipFill>
              <a:blip r:embed="rId4"/>
              <a:stretch>
                <a:fillRect/>
              </a:stretch>
            </p:blipFill>
            <p:spPr>
              <a:xfrm>
                <a:off x="251520" y="193967"/>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25749F4D-651D-42D7-904A-204588F4C166}"/>
                  </a:ext>
                </a:extLst>
              </p:cNvPr>
              <p:cNvGraphicFramePr>
                <a:graphicFrameLocks noChangeAspect="1"/>
              </p:cNvGraphicFramePr>
              <p:nvPr/>
            </p:nvGraphicFramePr>
            <p:xfrm>
              <a:off x="2195736" y="195487"/>
              <a:ext cx="1794900" cy="1009632"/>
            </p:xfrm>
            <a:graphic>
              <a:graphicData uri="http://schemas.microsoft.com/office/powerpoint/2016/sectionzoom">
                <psez:sectionZm>
                  <psez:sectionZmObj sectionId="{A76FBEC4-05B3-4980-874F-81F1B9CC5E56}">
                    <psez:zmPr id="{CA7F4F42-A220-4294-A3AB-FE69B7167F2B}" transitionDur="1000">
                      <p166:blipFill xmlns:p166="http://schemas.microsoft.com/office/powerpoint/2016/6/main">
                        <a:blip r:embed="rId5"/>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6" name="Section Zoom 5">
                <a:hlinkClick r:id="rId6" action="ppaction://hlinksldjump"/>
                <a:extLst>
                  <a:ext uri="{FF2B5EF4-FFF2-40B4-BE49-F238E27FC236}">
                    <a16:creationId xmlns:a16="http://schemas.microsoft.com/office/drawing/2014/main" id="{25749F4D-651D-42D7-904A-204588F4C166}"/>
                  </a:ext>
                </a:extLst>
              </p:cNvPr>
              <p:cNvPicPr>
                <a:picLocks noGrp="1" noRot="1" noChangeAspect="1" noMove="1" noResize="1" noEditPoints="1" noAdjustHandles="1" noChangeArrowheads="1" noChangeShapeType="1"/>
              </p:cNvPicPr>
              <p:nvPr/>
            </p:nvPicPr>
            <p:blipFill>
              <a:blip r:embed="rId7"/>
              <a:stretch>
                <a:fillRect/>
              </a:stretch>
            </p:blipFill>
            <p:spPr>
              <a:xfrm>
                <a:off x="2195736" y="195487"/>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60C72EC-82F2-4AAE-9A37-1FE052CE140E}"/>
                  </a:ext>
                </a:extLst>
              </p:cNvPr>
              <p:cNvGraphicFramePr>
                <a:graphicFrameLocks noChangeAspect="1"/>
              </p:cNvGraphicFramePr>
              <p:nvPr/>
            </p:nvGraphicFramePr>
            <p:xfrm>
              <a:off x="4139952" y="193966"/>
              <a:ext cx="1794900" cy="1009632"/>
            </p:xfrm>
            <a:graphic>
              <a:graphicData uri="http://schemas.microsoft.com/office/powerpoint/2016/sectionzoom">
                <psez:sectionZm>
                  <psez:sectionZmObj sectionId="{6C2B02C6-18B5-45D0-B94D-E72A51575B26}">
                    <psez:zmPr id="{B2F10B86-06D9-4240-91C4-7750CE5DD1D0}" transitionDur="1000">
                      <p166:blipFill xmlns:p166="http://schemas.microsoft.com/office/powerpoint/2016/6/main">
                        <a:blip r:embed="rId8"/>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8" name="Section Zoom 7">
                <a:hlinkClick r:id="rId9" action="ppaction://hlinksldjump"/>
                <a:extLst>
                  <a:ext uri="{FF2B5EF4-FFF2-40B4-BE49-F238E27FC236}">
                    <a16:creationId xmlns:a16="http://schemas.microsoft.com/office/drawing/2014/main" id="{A60C72EC-82F2-4AAE-9A37-1FE052CE140E}"/>
                  </a:ext>
                </a:extLst>
              </p:cNvPr>
              <p:cNvPicPr>
                <a:picLocks noGrp="1" noRot="1" noChangeAspect="1" noMove="1" noResize="1" noEditPoints="1" noAdjustHandles="1" noChangeArrowheads="1" noChangeShapeType="1"/>
              </p:cNvPicPr>
              <p:nvPr/>
            </p:nvPicPr>
            <p:blipFill>
              <a:blip r:embed="rId10"/>
              <a:stretch>
                <a:fillRect/>
              </a:stretch>
            </p:blipFill>
            <p:spPr>
              <a:xfrm>
                <a:off x="4139952" y="193966"/>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AEAC9CFB-CA68-4408-9CEA-FEBEA0DC5C92}"/>
                  </a:ext>
                </a:extLst>
              </p:cNvPr>
              <p:cNvGraphicFramePr>
                <a:graphicFrameLocks noChangeAspect="1"/>
              </p:cNvGraphicFramePr>
              <p:nvPr/>
            </p:nvGraphicFramePr>
            <p:xfrm>
              <a:off x="6084168" y="195487"/>
              <a:ext cx="1794900" cy="1009632"/>
            </p:xfrm>
            <a:graphic>
              <a:graphicData uri="http://schemas.microsoft.com/office/powerpoint/2016/sectionzoom">
                <psez:sectionZm>
                  <psez:sectionZmObj sectionId="{417BCC31-DF35-41D4-BDC2-0A45F6DE4589}">
                    <psez:zmPr id="{0091C419-3688-4F27-947D-3027414917B0}" transitionDur="1000">
                      <p166:blipFill xmlns:p166="http://schemas.microsoft.com/office/powerpoint/2016/6/main">
                        <a:blip r:embed="rId11"/>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10" name="Section Zoom 9">
                <a:hlinkClick r:id="rId12" action="ppaction://hlinksldjump"/>
                <a:extLst>
                  <a:ext uri="{FF2B5EF4-FFF2-40B4-BE49-F238E27FC236}">
                    <a16:creationId xmlns:a16="http://schemas.microsoft.com/office/drawing/2014/main" id="{AEAC9CFB-CA68-4408-9CEA-FEBEA0DC5C92}"/>
                  </a:ext>
                </a:extLst>
              </p:cNvPr>
              <p:cNvPicPr>
                <a:picLocks noGrp="1" noRot="1" noChangeAspect="1" noMove="1" noResize="1" noEditPoints="1" noAdjustHandles="1" noChangeArrowheads="1" noChangeShapeType="1"/>
              </p:cNvPicPr>
              <p:nvPr/>
            </p:nvPicPr>
            <p:blipFill>
              <a:blip r:embed="rId13"/>
              <a:stretch>
                <a:fillRect/>
              </a:stretch>
            </p:blipFill>
            <p:spPr>
              <a:xfrm>
                <a:off x="6084168" y="195487"/>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93CBFD48-0DE3-4D0F-9CAA-DF4302F0B859}"/>
                  </a:ext>
                </a:extLst>
              </p:cNvPr>
              <p:cNvGraphicFramePr>
                <a:graphicFrameLocks noChangeAspect="1"/>
              </p:cNvGraphicFramePr>
              <p:nvPr/>
            </p:nvGraphicFramePr>
            <p:xfrm>
              <a:off x="251520" y="1350006"/>
              <a:ext cx="1794900" cy="1009632"/>
            </p:xfrm>
            <a:graphic>
              <a:graphicData uri="http://schemas.microsoft.com/office/powerpoint/2016/sectionzoom">
                <psez:sectionZm>
                  <psez:sectionZmObj sectionId="{161F20C4-8F50-4D08-B9D6-24529BFF2E02}">
                    <psez:zmPr id="{5E4CC99E-302E-4D7E-BCAA-C38C3D66ACE4}" transitionDur="1000">
                      <p166:blipFill xmlns:p166="http://schemas.microsoft.com/office/powerpoint/2016/6/main">
                        <a:blip r:embed="rId14"/>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12" name="Section Zoom 11">
                <a:hlinkClick r:id="rId15" action="ppaction://hlinksldjump"/>
                <a:extLst>
                  <a:ext uri="{FF2B5EF4-FFF2-40B4-BE49-F238E27FC236}">
                    <a16:creationId xmlns:a16="http://schemas.microsoft.com/office/drawing/2014/main" id="{93CBFD48-0DE3-4D0F-9CAA-DF4302F0B859}"/>
                  </a:ext>
                </a:extLst>
              </p:cNvPr>
              <p:cNvPicPr>
                <a:picLocks noGrp="1" noRot="1" noChangeAspect="1" noMove="1" noResize="1" noEditPoints="1" noAdjustHandles="1" noChangeArrowheads="1" noChangeShapeType="1"/>
              </p:cNvPicPr>
              <p:nvPr/>
            </p:nvPicPr>
            <p:blipFill>
              <a:blip r:embed="rId16"/>
              <a:stretch>
                <a:fillRect/>
              </a:stretch>
            </p:blipFill>
            <p:spPr>
              <a:xfrm>
                <a:off x="251520" y="1350006"/>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1AC54EA5-2F45-46B6-AA18-2DD6102DE35B}"/>
                  </a:ext>
                </a:extLst>
              </p:cNvPr>
              <p:cNvGraphicFramePr>
                <a:graphicFrameLocks noChangeAspect="1"/>
              </p:cNvGraphicFramePr>
              <p:nvPr/>
            </p:nvGraphicFramePr>
            <p:xfrm>
              <a:off x="2197622" y="1340096"/>
              <a:ext cx="1794900" cy="1009632"/>
            </p:xfrm>
            <a:graphic>
              <a:graphicData uri="http://schemas.microsoft.com/office/powerpoint/2016/sectionzoom">
                <psez:sectionZm>
                  <psez:sectionZmObj sectionId="{0CC9DC7C-CD05-42AA-95CC-1609BEEF6E65}">
                    <psez:zmPr id="{95D20EC1-8C01-4944-87D6-AC237247F397}" transitionDur="1000">
                      <p166:blipFill xmlns:p166="http://schemas.microsoft.com/office/powerpoint/2016/6/main">
                        <a:blip r:embed="rId17"/>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14" name="Section Zoom 13">
                <a:hlinkClick r:id="rId18" action="ppaction://hlinksldjump"/>
                <a:extLst>
                  <a:ext uri="{FF2B5EF4-FFF2-40B4-BE49-F238E27FC236}">
                    <a16:creationId xmlns:a16="http://schemas.microsoft.com/office/drawing/2014/main" id="{1AC54EA5-2F45-46B6-AA18-2DD6102DE35B}"/>
                  </a:ext>
                </a:extLst>
              </p:cNvPr>
              <p:cNvPicPr>
                <a:picLocks noGrp="1" noRot="1" noChangeAspect="1" noMove="1" noResize="1" noEditPoints="1" noAdjustHandles="1" noChangeArrowheads="1" noChangeShapeType="1"/>
              </p:cNvPicPr>
              <p:nvPr/>
            </p:nvPicPr>
            <p:blipFill>
              <a:blip r:embed="rId19"/>
              <a:stretch>
                <a:fillRect/>
              </a:stretch>
            </p:blipFill>
            <p:spPr>
              <a:xfrm>
                <a:off x="2197622" y="1340096"/>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6" name="Section Zoom 15">
                <a:extLst>
                  <a:ext uri="{FF2B5EF4-FFF2-40B4-BE49-F238E27FC236}">
                    <a16:creationId xmlns:a16="http://schemas.microsoft.com/office/drawing/2014/main" id="{C67C0EF2-F03A-4A46-B5BA-868395836F12}"/>
                  </a:ext>
                </a:extLst>
              </p:cNvPr>
              <p:cNvGraphicFramePr>
                <a:graphicFrameLocks noChangeAspect="1"/>
              </p:cNvGraphicFramePr>
              <p:nvPr/>
            </p:nvGraphicFramePr>
            <p:xfrm>
              <a:off x="4138272" y="1350006"/>
              <a:ext cx="1794900" cy="1009632"/>
            </p:xfrm>
            <a:graphic>
              <a:graphicData uri="http://schemas.microsoft.com/office/powerpoint/2016/sectionzoom">
                <psez:sectionZm>
                  <psez:sectionZmObj sectionId="{A1B91B4C-D401-489D-859A-0C9376ED943C}">
                    <psez:zmPr id="{B5D0AAA6-3229-4B70-8070-59677D2F0200}" transitionDur="1000">
                      <p166:blipFill xmlns:p166="http://schemas.microsoft.com/office/powerpoint/2016/6/main">
                        <a:blip r:embed="rId20"/>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16" name="Section Zoom 15">
                <a:hlinkClick r:id="rId21" action="ppaction://hlinksldjump"/>
                <a:extLst>
                  <a:ext uri="{FF2B5EF4-FFF2-40B4-BE49-F238E27FC236}">
                    <a16:creationId xmlns:a16="http://schemas.microsoft.com/office/drawing/2014/main" id="{C67C0EF2-F03A-4A46-B5BA-868395836F12}"/>
                  </a:ext>
                </a:extLst>
              </p:cNvPr>
              <p:cNvPicPr>
                <a:picLocks noGrp="1" noRot="1" noChangeAspect="1" noMove="1" noResize="1" noEditPoints="1" noAdjustHandles="1" noChangeArrowheads="1" noChangeShapeType="1"/>
              </p:cNvPicPr>
              <p:nvPr/>
            </p:nvPicPr>
            <p:blipFill>
              <a:blip r:embed="rId22"/>
              <a:stretch>
                <a:fillRect/>
              </a:stretch>
            </p:blipFill>
            <p:spPr>
              <a:xfrm>
                <a:off x="4138272" y="1350006"/>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9FA58D3D-8A1D-4954-A46F-4E424BCA3DC3}"/>
                  </a:ext>
                </a:extLst>
              </p:cNvPr>
              <p:cNvGraphicFramePr>
                <a:graphicFrameLocks noChangeAspect="1"/>
              </p:cNvGraphicFramePr>
              <p:nvPr/>
            </p:nvGraphicFramePr>
            <p:xfrm>
              <a:off x="6084168" y="1340096"/>
              <a:ext cx="1794900" cy="1009632"/>
            </p:xfrm>
            <a:graphic>
              <a:graphicData uri="http://schemas.microsoft.com/office/powerpoint/2016/sectionzoom">
                <psez:sectionZm>
                  <psez:sectionZmObj sectionId="{6ADCB435-F730-4B6B-81A1-96B6FBECC5D8}">
                    <psez:zmPr id="{5832FBBF-EB43-435D-B3B2-92D438CC849D}" transitionDur="1000">
                      <p166:blipFill xmlns:p166="http://schemas.microsoft.com/office/powerpoint/2016/6/main">
                        <a:blip r:embed="rId23"/>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18" name="Section Zoom 17">
                <a:hlinkClick r:id="rId24" action="ppaction://hlinksldjump"/>
                <a:extLst>
                  <a:ext uri="{FF2B5EF4-FFF2-40B4-BE49-F238E27FC236}">
                    <a16:creationId xmlns:a16="http://schemas.microsoft.com/office/drawing/2014/main" id="{9FA58D3D-8A1D-4954-A46F-4E424BCA3DC3}"/>
                  </a:ext>
                </a:extLst>
              </p:cNvPr>
              <p:cNvPicPr>
                <a:picLocks noGrp="1" noRot="1" noChangeAspect="1" noMove="1" noResize="1" noEditPoints="1" noAdjustHandles="1" noChangeArrowheads="1" noChangeShapeType="1"/>
              </p:cNvPicPr>
              <p:nvPr/>
            </p:nvPicPr>
            <p:blipFill>
              <a:blip r:embed="rId25"/>
              <a:stretch>
                <a:fillRect/>
              </a:stretch>
            </p:blipFill>
            <p:spPr>
              <a:xfrm>
                <a:off x="6084168" y="1340096"/>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0" name="Section Zoom 19">
                <a:extLst>
                  <a:ext uri="{FF2B5EF4-FFF2-40B4-BE49-F238E27FC236}">
                    <a16:creationId xmlns:a16="http://schemas.microsoft.com/office/drawing/2014/main" id="{4CEA6957-72B5-4CC6-BA30-CCFA450DB396}"/>
                  </a:ext>
                </a:extLst>
              </p:cNvPr>
              <p:cNvGraphicFramePr>
                <a:graphicFrameLocks noChangeAspect="1"/>
              </p:cNvGraphicFramePr>
              <p:nvPr/>
            </p:nvGraphicFramePr>
            <p:xfrm>
              <a:off x="251520" y="2506045"/>
              <a:ext cx="1794900" cy="1009632"/>
            </p:xfrm>
            <a:graphic>
              <a:graphicData uri="http://schemas.microsoft.com/office/powerpoint/2016/sectionzoom">
                <psez:sectionZm>
                  <psez:sectionZmObj sectionId="{A4911EDA-397B-490E-9D46-576045A242F5}">
                    <psez:zmPr id="{A6E45EFF-B606-4A54-936F-7BA5425D8A97}" transitionDur="1000">
                      <p166:blipFill xmlns:p166="http://schemas.microsoft.com/office/powerpoint/2016/6/main">
                        <a:blip r:embed="rId26"/>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20" name="Section Zoom 19">
                <a:hlinkClick r:id="rId27" action="ppaction://hlinksldjump"/>
                <a:extLst>
                  <a:ext uri="{FF2B5EF4-FFF2-40B4-BE49-F238E27FC236}">
                    <a16:creationId xmlns:a16="http://schemas.microsoft.com/office/drawing/2014/main" id="{4CEA6957-72B5-4CC6-BA30-CCFA450DB396}"/>
                  </a:ext>
                </a:extLst>
              </p:cNvPr>
              <p:cNvPicPr>
                <a:picLocks noGrp="1" noRot="1" noChangeAspect="1" noMove="1" noResize="1" noEditPoints="1" noAdjustHandles="1" noChangeArrowheads="1" noChangeShapeType="1"/>
              </p:cNvPicPr>
              <p:nvPr/>
            </p:nvPicPr>
            <p:blipFill>
              <a:blip r:embed="rId28"/>
              <a:stretch>
                <a:fillRect/>
              </a:stretch>
            </p:blipFill>
            <p:spPr>
              <a:xfrm>
                <a:off x="251520" y="2506045"/>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83C47BF7-E1E1-4CD6-97CB-B7AFB42D67B1}"/>
                  </a:ext>
                </a:extLst>
              </p:cNvPr>
              <p:cNvGraphicFramePr>
                <a:graphicFrameLocks noChangeAspect="1"/>
              </p:cNvGraphicFramePr>
              <p:nvPr/>
            </p:nvGraphicFramePr>
            <p:xfrm>
              <a:off x="2195736" y="2506044"/>
              <a:ext cx="1794900" cy="1009632"/>
            </p:xfrm>
            <a:graphic>
              <a:graphicData uri="http://schemas.microsoft.com/office/powerpoint/2016/sectionzoom">
                <psez:sectionZm>
                  <psez:sectionZmObj sectionId="{89446536-33C6-400F-B5F7-6DBFD9CC6967}">
                    <psez:zmPr id="{A9668B1B-50DA-4D57-AFDE-071B3DE95F7B}" transitionDur="1000">
                      <p166:blipFill xmlns:p166="http://schemas.microsoft.com/office/powerpoint/2016/6/main">
                        <a:blip r:embed="rId29"/>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22" name="Section Zoom 21">
                <a:hlinkClick r:id="rId30" action="ppaction://hlinksldjump"/>
                <a:extLst>
                  <a:ext uri="{FF2B5EF4-FFF2-40B4-BE49-F238E27FC236}">
                    <a16:creationId xmlns:a16="http://schemas.microsoft.com/office/drawing/2014/main" id="{83C47BF7-E1E1-4CD6-97CB-B7AFB42D67B1}"/>
                  </a:ext>
                </a:extLst>
              </p:cNvPr>
              <p:cNvPicPr>
                <a:picLocks noGrp="1" noRot="1" noChangeAspect="1" noMove="1" noResize="1" noEditPoints="1" noAdjustHandles="1" noChangeArrowheads="1" noChangeShapeType="1"/>
              </p:cNvPicPr>
              <p:nvPr/>
            </p:nvPicPr>
            <p:blipFill>
              <a:blip r:embed="rId31"/>
              <a:stretch>
                <a:fillRect/>
              </a:stretch>
            </p:blipFill>
            <p:spPr>
              <a:xfrm>
                <a:off x="2195736" y="2506044"/>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058C7FB5-9F92-45EC-BD12-E31C45E4D7C6}"/>
                  </a:ext>
                </a:extLst>
              </p:cNvPr>
              <p:cNvGraphicFramePr>
                <a:graphicFrameLocks noChangeAspect="1"/>
              </p:cNvGraphicFramePr>
              <p:nvPr/>
            </p:nvGraphicFramePr>
            <p:xfrm>
              <a:off x="4138272" y="2522019"/>
              <a:ext cx="1794900" cy="1009632"/>
            </p:xfrm>
            <a:graphic>
              <a:graphicData uri="http://schemas.microsoft.com/office/powerpoint/2016/sectionzoom">
                <psez:sectionZm>
                  <psez:sectionZmObj sectionId="{DDE72112-E326-4A89-9F5A-5DD26A9DF684}">
                    <psez:zmPr id="{CD624406-EACD-4065-A623-983DD80096DC}" transitionDur="1000">
                      <p166:blipFill xmlns:p166="http://schemas.microsoft.com/office/powerpoint/2016/6/main">
                        <a:blip r:embed="rId32"/>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24" name="Section Zoom 23">
                <a:hlinkClick r:id="rId33" action="ppaction://hlinksldjump"/>
                <a:extLst>
                  <a:ext uri="{FF2B5EF4-FFF2-40B4-BE49-F238E27FC236}">
                    <a16:creationId xmlns:a16="http://schemas.microsoft.com/office/drawing/2014/main" id="{058C7FB5-9F92-45EC-BD12-E31C45E4D7C6}"/>
                  </a:ext>
                </a:extLst>
              </p:cNvPr>
              <p:cNvPicPr>
                <a:picLocks noGrp="1" noRot="1" noChangeAspect="1" noMove="1" noResize="1" noEditPoints="1" noAdjustHandles="1" noChangeArrowheads="1" noChangeShapeType="1"/>
              </p:cNvPicPr>
              <p:nvPr/>
            </p:nvPicPr>
            <p:blipFill>
              <a:blip r:embed="rId34"/>
              <a:stretch>
                <a:fillRect/>
              </a:stretch>
            </p:blipFill>
            <p:spPr>
              <a:xfrm>
                <a:off x="4138272" y="2522019"/>
                <a:ext cx="1794900" cy="100963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6" name="Section Zoom 25">
                <a:extLst>
                  <a:ext uri="{FF2B5EF4-FFF2-40B4-BE49-F238E27FC236}">
                    <a16:creationId xmlns:a16="http://schemas.microsoft.com/office/drawing/2014/main" id="{B4C18F90-97CD-4258-81B8-A1667FEBEFDE}"/>
                  </a:ext>
                </a:extLst>
              </p:cNvPr>
              <p:cNvGraphicFramePr>
                <a:graphicFrameLocks noChangeAspect="1"/>
              </p:cNvGraphicFramePr>
              <p:nvPr/>
            </p:nvGraphicFramePr>
            <p:xfrm>
              <a:off x="6084168" y="2507834"/>
              <a:ext cx="1794900" cy="1009632"/>
            </p:xfrm>
            <a:graphic>
              <a:graphicData uri="http://schemas.microsoft.com/office/powerpoint/2016/sectionzoom">
                <psez:sectionZm>
                  <psez:sectionZmObj sectionId="{655FBD0C-0A18-45B8-B0E9-1588CA7E8D09}">
                    <psez:zmPr id="{2F30A01A-CF35-49A0-B8AD-A400C2C8C584}" transitionDur="1000">
                      <p166:blipFill xmlns:p166="http://schemas.microsoft.com/office/powerpoint/2016/6/main">
                        <a:blip r:embed="rId35"/>
                        <a:stretch>
                          <a:fillRect/>
                        </a:stretch>
                      </p166:blipFill>
                      <p166:spPr xmlns:p166="http://schemas.microsoft.com/office/powerpoint/2016/6/main">
                        <a:xfrm>
                          <a:off x="0" y="0"/>
                          <a:ext cx="1794900" cy="1009632"/>
                        </a:xfrm>
                        <a:prstGeom prst="rect">
                          <a:avLst/>
                        </a:prstGeom>
                        <a:ln w="3175">
                          <a:solidFill>
                            <a:prstClr val="ltGray"/>
                          </a:solidFill>
                        </a:ln>
                      </p166:spPr>
                    </psez:zmPr>
                  </psez:sectionZmObj>
                </psez:sectionZm>
              </a:graphicData>
            </a:graphic>
          </p:graphicFrame>
        </mc:Choice>
        <mc:Fallback xmlns="">
          <p:pic>
            <p:nvPicPr>
              <p:cNvPr id="26" name="Section Zoom 25">
                <a:hlinkClick r:id="rId36" action="ppaction://hlinksldjump"/>
                <a:extLst>
                  <a:ext uri="{FF2B5EF4-FFF2-40B4-BE49-F238E27FC236}">
                    <a16:creationId xmlns:a16="http://schemas.microsoft.com/office/drawing/2014/main" id="{B4C18F90-97CD-4258-81B8-A1667FEBEFDE}"/>
                  </a:ext>
                </a:extLst>
              </p:cNvPr>
              <p:cNvPicPr>
                <a:picLocks noGrp="1" noRot="1" noChangeAspect="1" noMove="1" noResize="1" noEditPoints="1" noAdjustHandles="1" noChangeArrowheads="1" noChangeShapeType="1"/>
              </p:cNvPicPr>
              <p:nvPr/>
            </p:nvPicPr>
            <p:blipFill>
              <a:blip r:embed="rId37"/>
              <a:stretch>
                <a:fillRect/>
              </a:stretch>
            </p:blipFill>
            <p:spPr>
              <a:xfrm>
                <a:off x="6084168" y="2507834"/>
                <a:ext cx="1794900" cy="1009632"/>
              </a:xfrm>
              <a:prstGeom prst="rect">
                <a:avLst/>
              </a:prstGeom>
              <a:ln w="3175">
                <a:solidFill>
                  <a:prstClr val="ltGray"/>
                </a:solidFill>
              </a:ln>
            </p:spPr>
          </p:pic>
        </mc:Fallback>
      </mc:AlternateContent>
    </p:spTree>
    <p:extLst>
      <p:ext uri="{BB962C8B-B14F-4D97-AF65-F5344CB8AC3E}">
        <p14:creationId xmlns:p14="http://schemas.microsoft.com/office/powerpoint/2010/main" val="132071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498598"/>
          </a:xfrm>
        </p:spPr>
        <p:txBody>
          <a:bodyPr/>
          <a:lstStyle/>
          <a:p>
            <a:r>
              <a:rPr lang="en-US" sz="3600" dirty="0"/>
              <a:t>Protection Outcomes</a:t>
            </a:r>
          </a:p>
        </p:txBody>
      </p:sp>
    </p:spTree>
    <p:extLst>
      <p:ext uri="{BB962C8B-B14F-4D97-AF65-F5344CB8AC3E}">
        <p14:creationId xmlns:p14="http://schemas.microsoft.com/office/powerpoint/2010/main" val="164608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A1AD3-3548-4A9B-A586-673145D3F8EB}"/>
              </a:ext>
            </a:extLst>
          </p:cNvPr>
          <p:cNvSpPr>
            <a:spLocks noGrp="1"/>
          </p:cNvSpPr>
          <p:nvPr>
            <p:ph type="title"/>
          </p:nvPr>
        </p:nvSpPr>
        <p:spPr/>
        <p:txBody>
          <a:bodyPr/>
          <a:lstStyle/>
          <a:p>
            <a:r>
              <a:rPr lang="en-US"/>
              <a:t>New Microsoft 365 Specialized Workspaces  </a:t>
            </a:r>
          </a:p>
        </p:txBody>
      </p:sp>
      <p:sp>
        <p:nvSpPr>
          <p:cNvPr id="4" name="Rectangle 3">
            <a:extLst>
              <a:ext uri="{FF2B5EF4-FFF2-40B4-BE49-F238E27FC236}">
                <a16:creationId xmlns:a16="http://schemas.microsoft.com/office/drawing/2014/main" id="{4BFD67C4-9A64-45D6-AAFC-FA43E82721CB}"/>
              </a:ext>
            </a:extLst>
          </p:cNvPr>
          <p:cNvSpPr/>
          <p:nvPr/>
        </p:nvSpPr>
        <p:spPr>
          <a:xfrm>
            <a:off x="380197" y="1251987"/>
            <a:ext cx="4048174" cy="794903"/>
          </a:xfrm>
          <a:prstGeom prst="rect">
            <a:avLst/>
          </a:prstGeom>
          <a:noFill/>
          <a:ln w="50800" cap="flat" cmpd="sng" algn="ctr">
            <a:gradFill>
              <a:gsLst>
                <a:gs pos="0">
                  <a:srgbClr val="2D9CDB"/>
                </a:gs>
                <a:gs pos="100000">
                  <a:srgbClr val="EB5757"/>
                </a:gs>
              </a:gsLst>
              <a:lin ang="7200000" scaled="0"/>
            </a:gradFill>
            <a:prstDash val="solid"/>
            <a:miter lim="800000"/>
          </a:ln>
          <a:effectLst/>
        </p:spPr>
        <p:txBody>
          <a:bodyPr rtlCol="0" anchor="ctr"/>
          <a:lstStyle/>
          <a:p>
            <a:pPr algn="ctr" defTabSz="685800">
              <a:defRPr/>
            </a:pPr>
            <a:endParaRPr lang="en-US" sz="1350" kern="0">
              <a:solidFill>
                <a:srgbClr val="2D9CDB"/>
              </a:solidFill>
              <a:latin typeface="Segoe UI Bold" panose="020B0802040204020203" pitchFamily="34" charset="0"/>
              <a:cs typeface="Segoe UI Bold" panose="020B0802040204020203" pitchFamily="34" charset="0"/>
            </a:endParaRPr>
          </a:p>
        </p:txBody>
      </p:sp>
      <p:sp>
        <p:nvSpPr>
          <p:cNvPr id="5" name="Rectangle 4">
            <a:extLst>
              <a:ext uri="{FF2B5EF4-FFF2-40B4-BE49-F238E27FC236}">
                <a16:creationId xmlns:a16="http://schemas.microsoft.com/office/drawing/2014/main" id="{6CE57C30-1EE0-4BB8-AF38-3F8FEC5ED7C2}"/>
              </a:ext>
            </a:extLst>
          </p:cNvPr>
          <p:cNvSpPr/>
          <p:nvPr/>
        </p:nvSpPr>
        <p:spPr>
          <a:xfrm>
            <a:off x="4715631" y="1251987"/>
            <a:ext cx="4048116" cy="794903"/>
          </a:xfrm>
          <a:prstGeom prst="rect">
            <a:avLst/>
          </a:prstGeom>
          <a:noFill/>
          <a:ln w="50800" cap="flat" cmpd="sng" algn="ctr">
            <a:gradFill>
              <a:gsLst>
                <a:gs pos="0">
                  <a:srgbClr val="9B51E0"/>
                </a:gs>
                <a:gs pos="100000">
                  <a:srgbClr val="219653"/>
                </a:gs>
              </a:gsLst>
              <a:lin ang="7200000" scaled="0"/>
            </a:gradFill>
            <a:prstDash val="solid"/>
            <a:miter lim="800000"/>
          </a:ln>
          <a:effectLst/>
        </p:spPr>
        <p:txBody>
          <a:bodyPr rtlCol="0" anchor="ctr"/>
          <a:lstStyle/>
          <a:p>
            <a:pPr algn="ctr" defTabSz="685800">
              <a:defRPr/>
            </a:pPr>
            <a:endParaRPr lang="en-US" sz="1350" kern="0">
              <a:solidFill>
                <a:srgbClr val="219653"/>
              </a:solidFill>
              <a:latin typeface="Segoe UI Bold" panose="020B0802040204020203" pitchFamily="34" charset="0"/>
              <a:cs typeface="Segoe UI Bold" panose="020B0802040204020203" pitchFamily="34" charset="0"/>
            </a:endParaRPr>
          </a:p>
        </p:txBody>
      </p:sp>
      <p:sp>
        <p:nvSpPr>
          <p:cNvPr id="6" name="Rectangle 5">
            <a:extLst>
              <a:ext uri="{FF2B5EF4-FFF2-40B4-BE49-F238E27FC236}">
                <a16:creationId xmlns:a16="http://schemas.microsoft.com/office/drawing/2014/main" id="{E0A9A2E7-E214-45D9-98B8-16B310FF8364}"/>
              </a:ext>
            </a:extLst>
          </p:cNvPr>
          <p:cNvSpPr/>
          <p:nvPr/>
        </p:nvSpPr>
        <p:spPr>
          <a:xfrm>
            <a:off x="441960" y="1379925"/>
            <a:ext cx="3033716" cy="346249"/>
          </a:xfrm>
          <a:prstGeom prst="rect">
            <a:avLst/>
          </a:prstGeom>
          <a:noFill/>
        </p:spPr>
        <p:txBody>
          <a:bodyPr wrap="none">
            <a:spAutoFit/>
          </a:bodyPr>
          <a:lstStyle/>
          <a:p>
            <a:pPr defTabSz="685800">
              <a:defRPr/>
            </a:pPr>
            <a:r>
              <a:rPr lang="en-US" sz="1650">
                <a:gradFill>
                  <a:gsLst>
                    <a:gs pos="0">
                      <a:srgbClr val="2D9CDB"/>
                    </a:gs>
                    <a:gs pos="100000">
                      <a:srgbClr val="EB5757"/>
                    </a:gs>
                  </a:gsLst>
                  <a:lin ang="10800000" scaled="0"/>
                </a:gradFill>
                <a:latin typeface="Segoe UI Semibold" panose="020B0702040204020203" pitchFamily="34" charset="0"/>
                <a:cs typeface="Segoe UI Semibold" panose="020B0702040204020203" pitchFamily="34" charset="0"/>
              </a:rPr>
              <a:t>Microsoft 365 Security Center</a:t>
            </a:r>
          </a:p>
        </p:txBody>
      </p:sp>
      <p:sp>
        <p:nvSpPr>
          <p:cNvPr id="7" name="Rectangle 6">
            <a:extLst>
              <a:ext uri="{FF2B5EF4-FFF2-40B4-BE49-F238E27FC236}">
                <a16:creationId xmlns:a16="http://schemas.microsoft.com/office/drawing/2014/main" id="{EC562426-3899-4B96-9B3E-9CE5374D1061}"/>
              </a:ext>
            </a:extLst>
          </p:cNvPr>
          <p:cNvSpPr/>
          <p:nvPr/>
        </p:nvSpPr>
        <p:spPr>
          <a:xfrm>
            <a:off x="4788337" y="1379925"/>
            <a:ext cx="3394391" cy="346249"/>
          </a:xfrm>
          <a:prstGeom prst="rect">
            <a:avLst/>
          </a:prstGeom>
        </p:spPr>
        <p:txBody>
          <a:bodyPr wrap="none">
            <a:spAutoFit/>
          </a:bodyPr>
          <a:lstStyle/>
          <a:p>
            <a:pPr defTabSz="685800">
              <a:defRPr/>
            </a:pPr>
            <a:r>
              <a:rPr lang="en-US" sz="1650">
                <a:gradFill>
                  <a:gsLst>
                    <a:gs pos="0">
                      <a:srgbClr val="9B51E0"/>
                    </a:gs>
                    <a:gs pos="100000">
                      <a:srgbClr val="219653"/>
                    </a:gs>
                  </a:gsLst>
                  <a:lin ang="10800000" scaled="0"/>
                </a:gradFill>
                <a:latin typeface="Segoe UI Semibold" panose="020B0702040204020203" pitchFamily="34" charset="0"/>
                <a:cs typeface="Segoe UI Semibold" panose="020B0702040204020203" pitchFamily="34" charset="0"/>
              </a:rPr>
              <a:t>Microsoft 365 Compliance Center</a:t>
            </a:r>
          </a:p>
        </p:txBody>
      </p:sp>
      <p:sp>
        <p:nvSpPr>
          <p:cNvPr id="8" name="Rectangle 7">
            <a:extLst>
              <a:ext uri="{FF2B5EF4-FFF2-40B4-BE49-F238E27FC236}">
                <a16:creationId xmlns:a16="http://schemas.microsoft.com/office/drawing/2014/main" id="{8BDBF41D-BE0C-4F0A-B935-F1157625CBA6}"/>
              </a:ext>
            </a:extLst>
          </p:cNvPr>
          <p:cNvSpPr/>
          <p:nvPr/>
        </p:nvSpPr>
        <p:spPr>
          <a:xfrm>
            <a:off x="457314" y="1688789"/>
            <a:ext cx="3019961" cy="230832"/>
          </a:xfrm>
          <a:prstGeom prst="rect">
            <a:avLst/>
          </a:prstGeom>
        </p:spPr>
        <p:txBody>
          <a:bodyPr wrap="square" anchor="t">
            <a:spAutoFit/>
          </a:bodyPr>
          <a:lstStyle/>
          <a:p>
            <a:pPr defTabSz="685800">
              <a:spcAft>
                <a:spcPts val="450"/>
              </a:spcAft>
              <a:buClr>
                <a:prstClr val="white"/>
              </a:buClr>
              <a:defRPr/>
            </a:pPr>
            <a:r>
              <a:rPr lang="en-US" sz="900">
                <a:solidFill>
                  <a:srgbClr val="333333"/>
                </a:solidFill>
                <a:latin typeface="Segoe UI"/>
                <a:cs typeface="Segoe UI" panose="020B0502040204020203" pitchFamily="34" charset="0"/>
              </a:rPr>
              <a:t>security.microsoft.com</a:t>
            </a:r>
            <a:endParaRPr lang="en-US" sz="1350">
              <a:solidFill>
                <a:srgbClr val="333333"/>
              </a:solidFill>
              <a:latin typeface="Segoe UI"/>
              <a:cs typeface="Segoe UI" panose="020B0502040204020203" pitchFamily="34" charset="0"/>
            </a:endParaRPr>
          </a:p>
        </p:txBody>
      </p:sp>
      <p:sp>
        <p:nvSpPr>
          <p:cNvPr id="9" name="Rectangle 8">
            <a:extLst>
              <a:ext uri="{FF2B5EF4-FFF2-40B4-BE49-F238E27FC236}">
                <a16:creationId xmlns:a16="http://schemas.microsoft.com/office/drawing/2014/main" id="{3FAA1852-57F7-414C-9A36-0A91E2DD99E3}"/>
              </a:ext>
            </a:extLst>
          </p:cNvPr>
          <p:cNvSpPr/>
          <p:nvPr/>
        </p:nvSpPr>
        <p:spPr>
          <a:xfrm>
            <a:off x="4806118" y="1688788"/>
            <a:ext cx="3019961" cy="230832"/>
          </a:xfrm>
          <a:prstGeom prst="rect">
            <a:avLst/>
          </a:prstGeom>
        </p:spPr>
        <p:txBody>
          <a:bodyPr wrap="square" anchor="t">
            <a:spAutoFit/>
          </a:bodyPr>
          <a:lstStyle/>
          <a:p>
            <a:pPr defTabSz="685800">
              <a:spcAft>
                <a:spcPts val="450"/>
              </a:spcAft>
              <a:buClr>
                <a:prstClr val="white"/>
              </a:buClr>
              <a:defRPr/>
            </a:pPr>
            <a:r>
              <a:rPr lang="en-US" sz="900">
                <a:solidFill>
                  <a:srgbClr val="333333"/>
                </a:solidFill>
                <a:latin typeface="Segoe UI"/>
                <a:cs typeface="Segoe UI" panose="020B0502040204020203" pitchFamily="34" charset="0"/>
              </a:rPr>
              <a:t>compliance.microsoft.com</a:t>
            </a:r>
            <a:endParaRPr lang="en-US" sz="1350">
              <a:solidFill>
                <a:srgbClr val="333333"/>
              </a:solidFill>
              <a:latin typeface="Segoe UI"/>
              <a:cs typeface="Segoe UI" panose="020B0502040204020203" pitchFamily="34" charset="0"/>
            </a:endParaRPr>
          </a:p>
        </p:txBody>
      </p:sp>
      <p:pic>
        <p:nvPicPr>
          <p:cNvPr id="12" name="Picture 11" descr="A person wearing glasses and smiling at the camera&#10;&#10;Description generated with very high confidence">
            <a:extLst>
              <a:ext uri="{FF2B5EF4-FFF2-40B4-BE49-F238E27FC236}">
                <a16:creationId xmlns:a16="http://schemas.microsoft.com/office/drawing/2014/main" id="{BE0D7199-C526-46FE-9DD9-AAF720190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777" y="1721689"/>
            <a:ext cx="266475" cy="266475"/>
          </a:xfrm>
          <a:prstGeom prst="ellipse">
            <a:avLst/>
          </a:prstGeom>
          <a:ln w="57150" cap="rnd">
            <a:noFill/>
          </a:ln>
          <a:effectLst/>
        </p:spPr>
      </p:pic>
      <p:pic>
        <p:nvPicPr>
          <p:cNvPr id="13" name="Picture 12">
            <a:extLst>
              <a:ext uri="{FF2B5EF4-FFF2-40B4-BE49-F238E27FC236}">
                <a16:creationId xmlns:a16="http://schemas.microsoft.com/office/drawing/2014/main" id="{0AE0124E-EED5-4E1F-8CFE-9D531AB3D9CC}"/>
              </a:ext>
            </a:extLst>
          </p:cNvPr>
          <p:cNvPicPr>
            <a:picLocks noChangeAspect="1"/>
          </p:cNvPicPr>
          <p:nvPr/>
        </p:nvPicPr>
        <p:blipFill rotWithShape="1">
          <a:blip r:embed="rId4">
            <a:extLst/>
          </a:blip>
          <a:srcRect l="27856" t="17608" r="34230" b="39170"/>
          <a:stretch/>
        </p:blipFill>
        <p:spPr>
          <a:xfrm flipH="1">
            <a:off x="4095863" y="1721689"/>
            <a:ext cx="266475" cy="266475"/>
          </a:xfrm>
          <a:prstGeom prst="ellipse">
            <a:avLst/>
          </a:prstGeom>
          <a:ln w="57150" cap="rnd">
            <a:noFill/>
          </a:ln>
          <a:effectLst/>
        </p:spPr>
      </p:pic>
      <p:pic>
        <p:nvPicPr>
          <p:cNvPr id="14" name="Picture 13">
            <a:extLst>
              <a:ext uri="{FF2B5EF4-FFF2-40B4-BE49-F238E27FC236}">
                <a16:creationId xmlns:a16="http://schemas.microsoft.com/office/drawing/2014/main" id="{4DFF4C8A-E1C0-4F95-8124-4871F05CBF26}"/>
              </a:ext>
            </a:extLst>
          </p:cNvPr>
          <p:cNvPicPr>
            <a:picLocks noChangeAspect="1"/>
          </p:cNvPicPr>
          <p:nvPr/>
        </p:nvPicPr>
        <p:blipFill rotWithShape="1">
          <a:blip r:embed="rId5">
            <a:extLst>
              <a:ext uri="{28A0092B-C50C-407E-A947-70E740481C1C}">
                <a14:useLocalDpi xmlns:a14="http://schemas.microsoft.com/office/drawing/2010/main" val="0"/>
              </a:ext>
            </a:extLst>
          </a:blip>
          <a:srcRect l="30172" t="25696" r="43109" b="34226"/>
          <a:stretch/>
        </p:blipFill>
        <p:spPr>
          <a:xfrm>
            <a:off x="8419222" y="1720702"/>
            <a:ext cx="267464" cy="267462"/>
          </a:xfrm>
          <a:prstGeom prst="ellipse">
            <a:avLst/>
          </a:prstGeom>
          <a:ln w="57150">
            <a:noFill/>
          </a:ln>
          <a:effectLst/>
        </p:spPr>
      </p:pic>
      <p:pic>
        <p:nvPicPr>
          <p:cNvPr id="15" name="Picture 14">
            <a:extLst>
              <a:ext uri="{FF2B5EF4-FFF2-40B4-BE49-F238E27FC236}">
                <a16:creationId xmlns:a16="http://schemas.microsoft.com/office/drawing/2014/main" id="{DBBCBF9B-FB38-4459-A885-C15B354C1C33}"/>
              </a:ext>
            </a:extLst>
          </p:cNvPr>
          <p:cNvPicPr>
            <a:picLocks noChangeAspect="1"/>
          </p:cNvPicPr>
          <p:nvPr/>
        </p:nvPicPr>
        <p:blipFill rotWithShape="1">
          <a:blip r:embed="rId6">
            <a:extLst/>
          </a:blip>
          <a:srcRect l="40889" t="3705" r="23865" b="43427"/>
          <a:stretch/>
        </p:blipFill>
        <p:spPr>
          <a:xfrm>
            <a:off x="8062463" y="1720702"/>
            <a:ext cx="267462" cy="267462"/>
          </a:xfrm>
          <a:prstGeom prst="ellipse">
            <a:avLst/>
          </a:prstGeom>
          <a:ln w="57150">
            <a:noFill/>
          </a:ln>
          <a:effectLst/>
        </p:spPr>
      </p:pic>
      <p:pic>
        <p:nvPicPr>
          <p:cNvPr id="17" name="Picture 16">
            <a:extLst>
              <a:ext uri="{FF2B5EF4-FFF2-40B4-BE49-F238E27FC236}">
                <a16:creationId xmlns:a16="http://schemas.microsoft.com/office/drawing/2014/main" id="{19394365-9748-4684-9DBC-9C32763BFA5B}"/>
              </a:ext>
            </a:extLst>
          </p:cNvPr>
          <p:cNvPicPr>
            <a:picLocks noChangeAspect="1"/>
          </p:cNvPicPr>
          <p:nvPr/>
        </p:nvPicPr>
        <p:blipFill rotWithShape="1">
          <a:blip r:embed="rId7"/>
          <a:srcRect l="167" r="121" b="870"/>
          <a:stretch/>
        </p:blipFill>
        <p:spPr>
          <a:xfrm>
            <a:off x="347572" y="2267221"/>
            <a:ext cx="4113422" cy="2363559"/>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079FD527-10AA-497D-9642-E3827DDDEEBF}"/>
              </a:ext>
            </a:extLst>
          </p:cNvPr>
          <p:cNvPicPr>
            <a:picLocks noChangeAspect="1"/>
          </p:cNvPicPr>
          <p:nvPr/>
        </p:nvPicPr>
        <p:blipFill rotWithShape="1">
          <a:blip r:embed="rId8"/>
          <a:srcRect r="188" b="870"/>
          <a:stretch/>
        </p:blipFill>
        <p:spPr>
          <a:xfrm>
            <a:off x="4715631" y="2267221"/>
            <a:ext cx="4111952" cy="23635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5951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AA1A-9E5D-431D-B5FF-233A612D54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8CB742-2CC0-4EB6-A335-8DE716AF7CEC}"/>
              </a:ext>
            </a:extLst>
          </p:cNvPr>
          <p:cNvSpPr>
            <a:spLocks noGrp="1"/>
          </p:cNvSpPr>
          <p:nvPr>
            <p:ph idx="1"/>
          </p:nvPr>
        </p:nvSpPr>
        <p:spPr>
          <a:xfrm>
            <a:off x="201931" y="891883"/>
            <a:ext cx="8740141" cy="591957"/>
          </a:xfrm>
        </p:spPr>
        <p:txBody>
          <a:bodyPr/>
          <a:lstStyle/>
          <a:p>
            <a:endParaRPr lang="en-US" dirty="0"/>
          </a:p>
        </p:txBody>
      </p:sp>
      <p:pic>
        <p:nvPicPr>
          <p:cNvPr id="6" name="Picture 5">
            <a:extLst>
              <a:ext uri="{FF2B5EF4-FFF2-40B4-BE49-F238E27FC236}">
                <a16:creationId xmlns:a16="http://schemas.microsoft.com/office/drawing/2014/main" id="{AA67D324-01F8-4BFE-ACB9-14CBB5246EEA}"/>
              </a:ext>
            </a:extLst>
          </p:cNvPr>
          <p:cNvPicPr>
            <a:picLocks noChangeAspect="1"/>
          </p:cNvPicPr>
          <p:nvPr/>
        </p:nvPicPr>
        <p:blipFill>
          <a:blip r:embed="rId2"/>
          <a:stretch>
            <a:fillRect/>
          </a:stretch>
        </p:blipFill>
        <p:spPr>
          <a:xfrm>
            <a:off x="350875" y="260830"/>
            <a:ext cx="8330609" cy="4685968"/>
          </a:xfrm>
          <a:prstGeom prst="rect">
            <a:avLst/>
          </a:prstGeom>
        </p:spPr>
      </p:pic>
      <p:sp>
        <p:nvSpPr>
          <p:cNvPr id="7" name="Rectangle 6">
            <a:extLst>
              <a:ext uri="{FF2B5EF4-FFF2-40B4-BE49-F238E27FC236}">
                <a16:creationId xmlns:a16="http://schemas.microsoft.com/office/drawing/2014/main" id="{583316AC-3A7A-4AF5-98ED-6714872277DA}"/>
              </a:ext>
            </a:extLst>
          </p:cNvPr>
          <p:cNvSpPr/>
          <p:nvPr/>
        </p:nvSpPr>
        <p:spPr bwMode="auto">
          <a:xfrm>
            <a:off x="7678882" y="366"/>
            <a:ext cx="1465118" cy="27733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a:ea typeface="Segoe UI" pitchFamily="34" charset="0"/>
                <a:cs typeface="Segoe UI" pitchFamily="34" charset="0"/>
              </a:rPr>
              <a:t>Available Now</a:t>
            </a:r>
          </a:p>
        </p:txBody>
      </p:sp>
    </p:spTree>
    <p:extLst>
      <p:ext uri="{BB962C8B-B14F-4D97-AF65-F5344CB8AC3E}">
        <p14:creationId xmlns:p14="http://schemas.microsoft.com/office/powerpoint/2010/main" val="1841022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AA1A-9E5D-431D-B5FF-233A612D547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8CB742-2CC0-4EB6-A335-8DE716AF7CEC}"/>
              </a:ext>
            </a:extLst>
          </p:cNvPr>
          <p:cNvSpPr>
            <a:spLocks noGrp="1"/>
          </p:cNvSpPr>
          <p:nvPr>
            <p:ph idx="1"/>
          </p:nvPr>
        </p:nvSpPr>
        <p:spPr>
          <a:xfrm>
            <a:off x="201931" y="891883"/>
            <a:ext cx="8740141" cy="591957"/>
          </a:xfrm>
        </p:spPr>
        <p:txBody>
          <a:bodyPr/>
          <a:lstStyle/>
          <a:p>
            <a:endParaRPr lang="en-US"/>
          </a:p>
        </p:txBody>
      </p:sp>
      <p:pic>
        <p:nvPicPr>
          <p:cNvPr id="6" name="Picture 5">
            <a:extLst>
              <a:ext uri="{FF2B5EF4-FFF2-40B4-BE49-F238E27FC236}">
                <a16:creationId xmlns:a16="http://schemas.microsoft.com/office/drawing/2014/main" id="{AA67D324-01F8-4BFE-ACB9-14CBB5246EEA}"/>
              </a:ext>
            </a:extLst>
          </p:cNvPr>
          <p:cNvPicPr>
            <a:picLocks noChangeAspect="1"/>
          </p:cNvPicPr>
          <p:nvPr/>
        </p:nvPicPr>
        <p:blipFill>
          <a:blip r:embed="rId2"/>
          <a:stretch>
            <a:fillRect/>
          </a:stretch>
        </p:blipFill>
        <p:spPr>
          <a:xfrm>
            <a:off x="350875" y="260830"/>
            <a:ext cx="8330609" cy="4685968"/>
          </a:xfrm>
          <a:prstGeom prst="rect">
            <a:avLst/>
          </a:prstGeom>
        </p:spPr>
      </p:pic>
      <p:sp>
        <p:nvSpPr>
          <p:cNvPr id="7" name="Rectangle 6">
            <a:extLst>
              <a:ext uri="{FF2B5EF4-FFF2-40B4-BE49-F238E27FC236}">
                <a16:creationId xmlns:a16="http://schemas.microsoft.com/office/drawing/2014/main" id="{583316AC-3A7A-4AF5-98ED-6714872277DA}"/>
              </a:ext>
            </a:extLst>
          </p:cNvPr>
          <p:cNvSpPr/>
          <p:nvPr/>
        </p:nvSpPr>
        <p:spPr bwMode="auto">
          <a:xfrm>
            <a:off x="7678882" y="366"/>
            <a:ext cx="1465118" cy="27733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a:ea typeface="Segoe UI" pitchFamily="34" charset="0"/>
                <a:cs typeface="Segoe UI" pitchFamily="34" charset="0"/>
              </a:rPr>
              <a:t>Available Now</a:t>
            </a:r>
          </a:p>
        </p:txBody>
      </p:sp>
      <p:sp>
        <p:nvSpPr>
          <p:cNvPr id="9" name="Rectangle 8">
            <a:extLst>
              <a:ext uri="{FF2B5EF4-FFF2-40B4-BE49-F238E27FC236}">
                <a16:creationId xmlns:a16="http://schemas.microsoft.com/office/drawing/2014/main" id="{69C8C315-5541-41EB-9E6E-36797D355FFD}"/>
              </a:ext>
            </a:extLst>
          </p:cNvPr>
          <p:cNvSpPr/>
          <p:nvPr/>
        </p:nvSpPr>
        <p:spPr>
          <a:xfrm>
            <a:off x="1842969" y="796378"/>
            <a:ext cx="1962614" cy="590715"/>
          </a:xfrm>
          <a:prstGeom prst="rect">
            <a:avLst/>
          </a:prstGeom>
          <a:noFill/>
          <a:ln w="57150" cap="flat" cmpd="sng" algn="ctr">
            <a:solidFill>
              <a:srgbClr val="FFC000"/>
            </a:solidFill>
            <a:prstDash val="solid"/>
            <a:miter lim="800000"/>
          </a:ln>
          <a:effectLst/>
        </p:spPr>
        <p:txBody>
          <a:bodyPr rtlCol="0" anchor="ctr"/>
          <a:lstStyle/>
          <a:p>
            <a:pPr algn="ctr" defTabSz="685800">
              <a:defRPr/>
            </a:pPr>
            <a:endParaRPr lang="en-US" sz="1350" kern="0">
              <a:solidFill>
                <a:prstClr val="white"/>
              </a:solidFill>
              <a:latin typeface="Calibri" panose="020F0502020204030204"/>
            </a:endParaRPr>
          </a:p>
        </p:txBody>
      </p:sp>
    </p:spTree>
    <p:extLst>
      <p:ext uri="{BB962C8B-B14F-4D97-AF65-F5344CB8AC3E}">
        <p14:creationId xmlns:p14="http://schemas.microsoft.com/office/powerpoint/2010/main" val="188367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object&#10;&#10;Description generated with high confidence">
            <a:extLst>
              <a:ext uri="{FF2B5EF4-FFF2-40B4-BE49-F238E27FC236}">
                <a16:creationId xmlns:a16="http://schemas.microsoft.com/office/drawing/2014/main" id="{B9069725-6BFB-4B06-B2C6-BD68A94F8D8E}"/>
              </a:ext>
            </a:extLst>
          </p:cNvPr>
          <p:cNvPicPr>
            <a:picLocks noChangeAspect="1"/>
          </p:cNvPicPr>
          <p:nvPr/>
        </p:nvPicPr>
        <p:blipFill>
          <a:blip r:embed="rId2"/>
          <a:stretch>
            <a:fillRect/>
          </a:stretch>
        </p:blipFill>
        <p:spPr>
          <a:xfrm>
            <a:off x="2123728" y="123478"/>
            <a:ext cx="4896543" cy="4896543"/>
          </a:xfrm>
          <a:prstGeom prst="rect">
            <a:avLst/>
          </a:prstGeom>
        </p:spPr>
      </p:pic>
    </p:spTree>
    <p:extLst>
      <p:ext uri="{BB962C8B-B14F-4D97-AF65-F5344CB8AC3E}">
        <p14:creationId xmlns:p14="http://schemas.microsoft.com/office/powerpoint/2010/main" val="40106998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3462CD-D13A-4D2F-808B-23DC99AEA58B}"/>
              </a:ext>
            </a:extLst>
          </p:cNvPr>
          <p:cNvPicPr>
            <a:picLocks noChangeAspect="1"/>
          </p:cNvPicPr>
          <p:nvPr/>
        </p:nvPicPr>
        <p:blipFill>
          <a:blip r:embed="rId2"/>
          <a:stretch>
            <a:fillRect/>
          </a:stretch>
        </p:blipFill>
        <p:spPr>
          <a:xfrm>
            <a:off x="489098" y="205341"/>
            <a:ext cx="8325293" cy="4682978"/>
          </a:xfrm>
          <a:prstGeom prst="rect">
            <a:avLst/>
          </a:prstGeom>
        </p:spPr>
      </p:pic>
    </p:spTree>
    <p:extLst>
      <p:ext uri="{BB962C8B-B14F-4D97-AF65-F5344CB8AC3E}">
        <p14:creationId xmlns:p14="http://schemas.microsoft.com/office/powerpoint/2010/main" val="1667616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BADC29-1ABF-4D47-96F6-D9215E907051}"/>
              </a:ext>
            </a:extLst>
          </p:cNvPr>
          <p:cNvPicPr>
            <a:picLocks noChangeAspect="1"/>
          </p:cNvPicPr>
          <p:nvPr/>
        </p:nvPicPr>
        <p:blipFill>
          <a:blip r:embed="rId2"/>
          <a:stretch>
            <a:fillRect/>
          </a:stretch>
        </p:blipFill>
        <p:spPr>
          <a:xfrm>
            <a:off x="643269" y="276114"/>
            <a:ext cx="8001000" cy="4500563"/>
          </a:xfrm>
          <a:prstGeom prst="rect">
            <a:avLst/>
          </a:prstGeom>
        </p:spPr>
      </p:pic>
    </p:spTree>
    <p:extLst>
      <p:ext uri="{BB962C8B-B14F-4D97-AF65-F5344CB8AC3E}">
        <p14:creationId xmlns:p14="http://schemas.microsoft.com/office/powerpoint/2010/main" val="2081699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67514E-0F80-4A49-BBF9-CA83C4D4CD5C}"/>
              </a:ext>
            </a:extLst>
          </p:cNvPr>
          <p:cNvPicPr>
            <a:picLocks noChangeAspect="1"/>
          </p:cNvPicPr>
          <p:nvPr/>
        </p:nvPicPr>
        <p:blipFill>
          <a:blip r:embed="rId2"/>
          <a:stretch>
            <a:fillRect/>
          </a:stretch>
        </p:blipFill>
        <p:spPr>
          <a:xfrm>
            <a:off x="366824" y="111642"/>
            <a:ext cx="8463516" cy="4760728"/>
          </a:xfrm>
          <a:prstGeom prst="rect">
            <a:avLst/>
          </a:prstGeom>
        </p:spPr>
      </p:pic>
    </p:spTree>
    <p:extLst>
      <p:ext uri="{BB962C8B-B14F-4D97-AF65-F5344CB8AC3E}">
        <p14:creationId xmlns:p14="http://schemas.microsoft.com/office/powerpoint/2010/main" val="2454351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3BCB-048F-457E-B103-1106D70AC3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ED093F-B997-4601-9B4A-68A517CE2CAC}"/>
              </a:ext>
            </a:extLst>
          </p:cNvPr>
          <p:cNvSpPr>
            <a:spLocks noGrp="1"/>
          </p:cNvSpPr>
          <p:nvPr>
            <p:ph idx="1"/>
          </p:nvPr>
        </p:nvSpPr>
        <p:spPr>
          <a:xfrm>
            <a:off x="201931" y="891883"/>
            <a:ext cx="8740141" cy="591957"/>
          </a:xfrm>
        </p:spPr>
        <p:txBody>
          <a:bodyPr/>
          <a:lstStyle/>
          <a:p>
            <a:endParaRPr lang="en-US"/>
          </a:p>
        </p:txBody>
      </p:sp>
      <p:pic>
        <p:nvPicPr>
          <p:cNvPr id="6" name="Picture 5">
            <a:extLst>
              <a:ext uri="{FF2B5EF4-FFF2-40B4-BE49-F238E27FC236}">
                <a16:creationId xmlns:a16="http://schemas.microsoft.com/office/drawing/2014/main" id="{C7E6D192-BEC1-4ECC-B27D-BE0721B656F8}"/>
              </a:ext>
            </a:extLst>
          </p:cNvPr>
          <p:cNvPicPr>
            <a:picLocks noChangeAspect="1"/>
          </p:cNvPicPr>
          <p:nvPr/>
        </p:nvPicPr>
        <p:blipFill>
          <a:blip r:embed="rId2"/>
          <a:stretch>
            <a:fillRect/>
          </a:stretch>
        </p:blipFill>
        <p:spPr>
          <a:xfrm>
            <a:off x="345558" y="249865"/>
            <a:ext cx="8170531" cy="4595924"/>
          </a:xfrm>
          <a:prstGeom prst="rect">
            <a:avLst/>
          </a:prstGeom>
        </p:spPr>
      </p:pic>
    </p:spTree>
    <p:extLst>
      <p:ext uri="{BB962C8B-B14F-4D97-AF65-F5344CB8AC3E}">
        <p14:creationId xmlns:p14="http://schemas.microsoft.com/office/powerpoint/2010/main" val="133028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0D2B7-445F-4BA4-9DA3-90B048F3F5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5297574-9F62-4C64-AC08-9A06A07A1BF2}"/>
              </a:ext>
            </a:extLst>
          </p:cNvPr>
          <p:cNvSpPr>
            <a:spLocks noGrp="1"/>
          </p:cNvSpPr>
          <p:nvPr>
            <p:ph idx="1"/>
          </p:nvPr>
        </p:nvSpPr>
        <p:spPr>
          <a:xfrm>
            <a:off x="201931" y="891883"/>
            <a:ext cx="8740141" cy="591957"/>
          </a:xfrm>
        </p:spPr>
        <p:txBody>
          <a:bodyPr/>
          <a:lstStyle/>
          <a:p>
            <a:endParaRPr lang="en-US"/>
          </a:p>
        </p:txBody>
      </p:sp>
      <p:pic>
        <p:nvPicPr>
          <p:cNvPr id="6" name="Picture 5">
            <a:extLst>
              <a:ext uri="{FF2B5EF4-FFF2-40B4-BE49-F238E27FC236}">
                <a16:creationId xmlns:a16="http://schemas.microsoft.com/office/drawing/2014/main" id="{851B6E6C-FA2F-493B-9BA6-D764A49A6398}"/>
              </a:ext>
            </a:extLst>
          </p:cNvPr>
          <p:cNvPicPr>
            <a:picLocks noChangeAspect="1"/>
          </p:cNvPicPr>
          <p:nvPr/>
        </p:nvPicPr>
        <p:blipFill>
          <a:blip r:embed="rId2"/>
          <a:stretch>
            <a:fillRect/>
          </a:stretch>
        </p:blipFill>
        <p:spPr>
          <a:xfrm>
            <a:off x="345558" y="125597"/>
            <a:ext cx="8410354" cy="4730824"/>
          </a:xfrm>
          <a:prstGeom prst="rect">
            <a:avLst/>
          </a:prstGeom>
        </p:spPr>
      </p:pic>
    </p:spTree>
    <p:extLst>
      <p:ext uri="{BB962C8B-B14F-4D97-AF65-F5344CB8AC3E}">
        <p14:creationId xmlns:p14="http://schemas.microsoft.com/office/powerpoint/2010/main" val="3840436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2B5AF-4AEA-4C64-85EE-B26B4C15FFAA}"/>
              </a:ext>
            </a:extLst>
          </p:cNvPr>
          <p:cNvPicPr>
            <a:picLocks noChangeAspect="1"/>
          </p:cNvPicPr>
          <p:nvPr/>
        </p:nvPicPr>
        <p:blipFill>
          <a:blip r:embed="rId2"/>
          <a:stretch>
            <a:fillRect/>
          </a:stretch>
        </p:blipFill>
        <p:spPr>
          <a:xfrm>
            <a:off x="276447" y="154171"/>
            <a:ext cx="8709247" cy="4898951"/>
          </a:xfrm>
          <a:prstGeom prst="rect">
            <a:avLst/>
          </a:prstGeom>
        </p:spPr>
      </p:pic>
    </p:spTree>
    <p:extLst>
      <p:ext uri="{BB962C8B-B14F-4D97-AF65-F5344CB8AC3E}">
        <p14:creationId xmlns:p14="http://schemas.microsoft.com/office/powerpoint/2010/main" val="1223801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FD2A-76CD-4BC2-8A6A-F91EB8318F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B9FE4A-E91D-4C51-9C47-22388702873B}"/>
              </a:ext>
            </a:extLst>
          </p:cNvPr>
          <p:cNvSpPr>
            <a:spLocks noGrp="1"/>
          </p:cNvSpPr>
          <p:nvPr>
            <p:ph idx="1"/>
          </p:nvPr>
        </p:nvSpPr>
        <p:spPr>
          <a:xfrm>
            <a:off x="201931" y="891883"/>
            <a:ext cx="8740141" cy="591957"/>
          </a:xfrm>
        </p:spPr>
        <p:txBody>
          <a:bodyPr/>
          <a:lstStyle/>
          <a:p>
            <a:endParaRPr lang="en-US"/>
          </a:p>
        </p:txBody>
      </p:sp>
      <p:pic>
        <p:nvPicPr>
          <p:cNvPr id="7" name="Picture 6">
            <a:extLst>
              <a:ext uri="{FF2B5EF4-FFF2-40B4-BE49-F238E27FC236}">
                <a16:creationId xmlns:a16="http://schemas.microsoft.com/office/drawing/2014/main" id="{E95A1F52-0113-448C-9F48-751CEA80B275}"/>
              </a:ext>
            </a:extLst>
          </p:cNvPr>
          <p:cNvPicPr>
            <a:picLocks noChangeAspect="1"/>
          </p:cNvPicPr>
          <p:nvPr/>
        </p:nvPicPr>
        <p:blipFill>
          <a:blip r:embed="rId2"/>
          <a:stretch>
            <a:fillRect/>
          </a:stretch>
        </p:blipFill>
        <p:spPr>
          <a:xfrm>
            <a:off x="276447" y="118287"/>
            <a:ext cx="8612372" cy="4844459"/>
          </a:xfrm>
          <a:prstGeom prst="rect">
            <a:avLst/>
          </a:prstGeom>
        </p:spPr>
      </p:pic>
    </p:spTree>
    <p:extLst>
      <p:ext uri="{BB962C8B-B14F-4D97-AF65-F5344CB8AC3E}">
        <p14:creationId xmlns:p14="http://schemas.microsoft.com/office/powerpoint/2010/main" val="2157266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E76F-28D3-4354-8988-0F56BB1197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557F7B-2AC0-4783-A2F0-2052406D1977}"/>
              </a:ext>
            </a:extLst>
          </p:cNvPr>
          <p:cNvSpPr>
            <a:spLocks noGrp="1"/>
          </p:cNvSpPr>
          <p:nvPr>
            <p:ph idx="1"/>
          </p:nvPr>
        </p:nvSpPr>
        <p:spPr>
          <a:xfrm>
            <a:off x="201931" y="891883"/>
            <a:ext cx="8740141" cy="591957"/>
          </a:xfrm>
        </p:spPr>
        <p:txBody>
          <a:bodyPr/>
          <a:lstStyle/>
          <a:p>
            <a:endParaRPr lang="en-US"/>
          </a:p>
        </p:txBody>
      </p:sp>
      <p:pic>
        <p:nvPicPr>
          <p:cNvPr id="4" name="Picture 3">
            <a:extLst>
              <a:ext uri="{FF2B5EF4-FFF2-40B4-BE49-F238E27FC236}">
                <a16:creationId xmlns:a16="http://schemas.microsoft.com/office/drawing/2014/main" id="{64919E1C-4599-4D1C-8D0D-DC04660B5707}"/>
              </a:ext>
            </a:extLst>
          </p:cNvPr>
          <p:cNvPicPr>
            <a:picLocks noChangeAspect="1"/>
          </p:cNvPicPr>
          <p:nvPr/>
        </p:nvPicPr>
        <p:blipFill>
          <a:blip r:embed="rId2"/>
          <a:stretch>
            <a:fillRect/>
          </a:stretch>
        </p:blipFill>
        <p:spPr>
          <a:xfrm>
            <a:off x="334925" y="186734"/>
            <a:ext cx="8537945" cy="4802594"/>
          </a:xfrm>
          <a:prstGeom prst="rect">
            <a:avLst/>
          </a:prstGeom>
        </p:spPr>
      </p:pic>
    </p:spTree>
    <p:extLst>
      <p:ext uri="{BB962C8B-B14F-4D97-AF65-F5344CB8AC3E}">
        <p14:creationId xmlns:p14="http://schemas.microsoft.com/office/powerpoint/2010/main" val="604835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E258DA-CABA-40F5-B4B9-5FCC8971CF61}"/>
              </a:ext>
            </a:extLst>
          </p:cNvPr>
          <p:cNvPicPr>
            <a:picLocks noChangeAspect="1"/>
          </p:cNvPicPr>
          <p:nvPr/>
        </p:nvPicPr>
        <p:blipFill>
          <a:blip r:embed="rId2"/>
          <a:stretch>
            <a:fillRect/>
          </a:stretch>
        </p:blipFill>
        <p:spPr>
          <a:xfrm>
            <a:off x="308345" y="141546"/>
            <a:ext cx="8665535" cy="4874363"/>
          </a:xfrm>
          <a:prstGeom prst="rect">
            <a:avLst/>
          </a:prstGeom>
        </p:spPr>
      </p:pic>
    </p:spTree>
    <p:extLst>
      <p:ext uri="{BB962C8B-B14F-4D97-AF65-F5344CB8AC3E}">
        <p14:creationId xmlns:p14="http://schemas.microsoft.com/office/powerpoint/2010/main" val="3395006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230833"/>
          </a:xfrm>
        </p:spPr>
        <p:txBody>
          <a:bodyPr/>
          <a:lstStyle/>
          <a:p>
            <a:r>
              <a:rPr lang="en-US" dirty="0"/>
              <a:t>Retention Outcomes</a:t>
            </a:r>
          </a:p>
        </p:txBody>
      </p:sp>
    </p:spTree>
    <p:extLst>
      <p:ext uri="{BB962C8B-B14F-4D97-AF65-F5344CB8AC3E}">
        <p14:creationId xmlns:p14="http://schemas.microsoft.com/office/powerpoint/2010/main" val="344581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Oval 349">
            <a:extLst>
              <a:ext uri="{FF2B5EF4-FFF2-40B4-BE49-F238E27FC236}">
                <a16:creationId xmlns:a16="http://schemas.microsoft.com/office/drawing/2014/main" id="{73AFF0C6-E886-4851-AD15-00F481D64679}"/>
              </a:ext>
            </a:extLst>
          </p:cNvPr>
          <p:cNvSpPr/>
          <p:nvPr/>
        </p:nvSpPr>
        <p:spPr bwMode="auto">
          <a:xfrm>
            <a:off x="4155566" y="3731066"/>
            <a:ext cx="843414" cy="843414"/>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Rectangle 1" hidden="1"/>
          <p:cNvSpPr/>
          <p:nvPr/>
        </p:nvSpPr>
        <p:spPr>
          <a:xfrm>
            <a:off x="3538786" y="3027156"/>
            <a:ext cx="1882899" cy="336759"/>
          </a:xfrm>
          <a:prstGeom prst="rect">
            <a:avLst/>
          </a:prstGeom>
        </p:spPr>
        <p:txBody>
          <a:bodyPr wrap="square">
            <a:spAutoFit/>
          </a:bodyPr>
          <a:lstStyle/>
          <a:p>
            <a:pPr defTabSz="672136">
              <a:lnSpc>
                <a:spcPct val="90000"/>
              </a:lnSpc>
              <a:spcAft>
                <a:spcPts val="431"/>
              </a:spcAft>
              <a:defRPr/>
            </a:pPr>
            <a:r>
              <a:rPr lang="en-US" sz="1765" b="1" kern="0" spc="89">
                <a:gradFill>
                  <a:gsLst>
                    <a:gs pos="0">
                      <a:srgbClr val="4B4B4B"/>
                    </a:gs>
                    <a:gs pos="100000">
                      <a:srgbClr val="4B4B4B"/>
                    </a:gs>
                  </a:gsLst>
                  <a:lin ang="5400000" scaled="1"/>
                </a:gradFill>
                <a:latin typeface="Segoe UI"/>
                <a:ea typeface="Segoe UI Black" panose="020B0A02040204020203" pitchFamily="34" charset="0"/>
                <a:cs typeface="Segoe UI Black" panose="020B0A02040204020203" pitchFamily="34" charset="0"/>
              </a:rPr>
              <a:t>OPPORTUNITY</a:t>
            </a:r>
          </a:p>
        </p:txBody>
      </p:sp>
      <p:grpSp>
        <p:nvGrpSpPr>
          <p:cNvPr id="286" name="Group 285"/>
          <p:cNvGrpSpPr/>
          <p:nvPr/>
        </p:nvGrpSpPr>
        <p:grpSpPr>
          <a:xfrm>
            <a:off x="4282634" y="3856604"/>
            <a:ext cx="497816" cy="843415"/>
            <a:chOff x="1481400" y="4194330"/>
            <a:chExt cx="1599822" cy="2710463"/>
          </a:xfrm>
        </p:grpSpPr>
        <p:grpSp>
          <p:nvGrpSpPr>
            <p:cNvPr id="287" name="Group 286"/>
            <p:cNvGrpSpPr/>
            <p:nvPr/>
          </p:nvGrpSpPr>
          <p:grpSpPr>
            <a:xfrm>
              <a:off x="1638020" y="4194330"/>
              <a:ext cx="1286458" cy="1827792"/>
              <a:chOff x="4410437" y="5171160"/>
              <a:chExt cx="871461" cy="1238332"/>
            </a:xfrm>
          </p:grpSpPr>
          <p:sp>
            <p:nvSpPr>
              <p:cNvPr id="289"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0" name="Rectangle 14"/>
              <p:cNvSpPr>
                <a:spLocks noChangeArrowheads="1"/>
              </p:cNvSpPr>
              <p:nvPr/>
            </p:nvSpPr>
            <p:spPr bwMode="auto">
              <a:xfrm>
                <a:off x="4741878" y="5239734"/>
                <a:ext cx="540020" cy="1169758"/>
              </a:xfrm>
              <a:prstGeom prst="rect">
                <a:avLst/>
              </a:prstGeom>
              <a:solidFill>
                <a:srgbClr val="868686"/>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1"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2" name="Rectangle 16"/>
              <p:cNvSpPr>
                <a:spLocks noChangeArrowheads="1"/>
              </p:cNvSpPr>
              <p:nvPr/>
            </p:nvSpPr>
            <p:spPr bwMode="auto">
              <a:xfrm>
                <a:off x="4796166" y="5796326"/>
                <a:ext cx="434302" cy="70289"/>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3"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4" name="Rectangle 18"/>
              <p:cNvSpPr>
                <a:spLocks noChangeArrowheads="1"/>
              </p:cNvSpPr>
              <p:nvPr/>
            </p:nvSpPr>
            <p:spPr bwMode="auto">
              <a:xfrm>
                <a:off x="4796166" y="5918045"/>
                <a:ext cx="434302" cy="69146"/>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5"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6" name="Rectangle 20"/>
              <p:cNvSpPr>
                <a:spLocks noChangeArrowheads="1"/>
              </p:cNvSpPr>
              <p:nvPr/>
            </p:nvSpPr>
            <p:spPr bwMode="auto">
              <a:xfrm>
                <a:off x="4796166" y="6038621"/>
                <a:ext cx="434302" cy="70289"/>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7"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8" name="Rectangle 22"/>
              <p:cNvSpPr>
                <a:spLocks noChangeArrowheads="1"/>
              </p:cNvSpPr>
              <p:nvPr/>
            </p:nvSpPr>
            <p:spPr bwMode="auto">
              <a:xfrm>
                <a:off x="4796166" y="6158625"/>
                <a:ext cx="434302" cy="70860"/>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299"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0" name="Rectangle 24"/>
              <p:cNvSpPr>
                <a:spLocks noChangeArrowheads="1"/>
              </p:cNvSpPr>
              <p:nvPr/>
            </p:nvSpPr>
            <p:spPr bwMode="auto">
              <a:xfrm>
                <a:off x="4796166" y="5433455"/>
                <a:ext cx="434302" cy="70289"/>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1" name="Rectangle 25"/>
              <p:cNvSpPr>
                <a:spLocks noChangeArrowheads="1"/>
              </p:cNvSpPr>
              <p:nvPr/>
            </p:nvSpPr>
            <p:spPr bwMode="auto">
              <a:xfrm>
                <a:off x="4796166" y="5554031"/>
                <a:ext cx="434302" cy="70289"/>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2" name="Rectangle 26"/>
              <p:cNvSpPr>
                <a:spLocks noChangeArrowheads="1"/>
              </p:cNvSpPr>
              <p:nvPr/>
            </p:nvSpPr>
            <p:spPr bwMode="auto">
              <a:xfrm>
                <a:off x="4796166" y="5675750"/>
                <a:ext cx="434302" cy="69146"/>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3"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4" name="Rectangle 28"/>
              <p:cNvSpPr>
                <a:spLocks noChangeArrowheads="1"/>
              </p:cNvSpPr>
              <p:nvPr/>
            </p:nvSpPr>
            <p:spPr bwMode="auto">
              <a:xfrm>
                <a:off x="4796166" y="5312880"/>
                <a:ext cx="434302" cy="69146"/>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5"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chemeClr val="tx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6"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7" name="Rectangle 31"/>
              <p:cNvSpPr>
                <a:spLocks noChangeArrowheads="1"/>
              </p:cNvSpPr>
              <p:nvPr/>
            </p:nvSpPr>
            <p:spPr bwMode="auto">
              <a:xfrm>
                <a:off x="4796166" y="5796326"/>
                <a:ext cx="242295" cy="70289"/>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8"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09" name="Rectangle 33"/>
              <p:cNvSpPr>
                <a:spLocks noChangeArrowheads="1"/>
              </p:cNvSpPr>
              <p:nvPr/>
            </p:nvSpPr>
            <p:spPr bwMode="auto">
              <a:xfrm>
                <a:off x="4796166" y="5918045"/>
                <a:ext cx="242295" cy="69146"/>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0"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1" name="Rectangle 35"/>
              <p:cNvSpPr>
                <a:spLocks noChangeArrowheads="1"/>
              </p:cNvSpPr>
              <p:nvPr/>
            </p:nvSpPr>
            <p:spPr bwMode="auto">
              <a:xfrm>
                <a:off x="4796166" y="6038621"/>
                <a:ext cx="242295" cy="70289"/>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2"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3" name="Rectangle 37"/>
              <p:cNvSpPr>
                <a:spLocks noChangeArrowheads="1"/>
              </p:cNvSpPr>
              <p:nvPr/>
            </p:nvSpPr>
            <p:spPr bwMode="auto">
              <a:xfrm>
                <a:off x="4796166" y="6158625"/>
                <a:ext cx="242295" cy="70860"/>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4"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5" name="Rectangle 39"/>
              <p:cNvSpPr>
                <a:spLocks noChangeArrowheads="1"/>
              </p:cNvSpPr>
              <p:nvPr/>
            </p:nvSpPr>
            <p:spPr bwMode="auto">
              <a:xfrm>
                <a:off x="4796166" y="5675750"/>
                <a:ext cx="242295" cy="69146"/>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6"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a:solidFill>
                      <a:srgbClr val="FFFFFF"/>
                    </a:solidFill>
                  </a14:hiddenFill>
                </a:ex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7" name="Rectangle 41"/>
              <p:cNvSpPr>
                <a:spLocks noChangeArrowheads="1"/>
              </p:cNvSpPr>
              <p:nvPr/>
            </p:nvSpPr>
            <p:spPr bwMode="auto">
              <a:xfrm>
                <a:off x="4410437" y="5735181"/>
                <a:ext cx="540020" cy="674311"/>
              </a:xfrm>
              <a:prstGeom prst="rect">
                <a:avLst/>
              </a:prstGeom>
              <a:solidFill>
                <a:srgbClr val="868686"/>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8" name="Rectangle 42"/>
              <p:cNvSpPr>
                <a:spLocks noChangeArrowheads="1"/>
              </p:cNvSpPr>
              <p:nvPr/>
            </p:nvSpPr>
            <p:spPr bwMode="auto">
              <a:xfrm>
                <a:off x="4707020" y="6272344"/>
                <a:ext cx="70289" cy="137148"/>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19" name="Rectangle 43"/>
              <p:cNvSpPr>
                <a:spLocks noChangeArrowheads="1"/>
              </p:cNvSpPr>
              <p:nvPr/>
            </p:nvSpPr>
            <p:spPr bwMode="auto">
              <a:xfrm>
                <a:off x="4586444" y="6272344"/>
                <a:ext cx="68574" cy="137148"/>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20" name="Rectangle 44"/>
              <p:cNvSpPr>
                <a:spLocks noChangeArrowheads="1"/>
              </p:cNvSpPr>
              <p:nvPr/>
            </p:nvSpPr>
            <p:spPr bwMode="auto">
              <a:xfrm>
                <a:off x="4464153" y="5796326"/>
                <a:ext cx="434873" cy="70289"/>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21" name="Rectangle 45"/>
              <p:cNvSpPr>
                <a:spLocks noChangeArrowheads="1"/>
              </p:cNvSpPr>
              <p:nvPr/>
            </p:nvSpPr>
            <p:spPr bwMode="auto">
              <a:xfrm>
                <a:off x="4464153" y="5918045"/>
                <a:ext cx="434873" cy="69146"/>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22" name="Rectangle 46"/>
              <p:cNvSpPr>
                <a:spLocks noChangeArrowheads="1"/>
              </p:cNvSpPr>
              <p:nvPr/>
            </p:nvSpPr>
            <p:spPr bwMode="auto">
              <a:xfrm>
                <a:off x="4464153" y="6038621"/>
                <a:ext cx="434873" cy="70289"/>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sp>
            <p:nvSpPr>
              <p:cNvPr id="323" name="Rectangle 47"/>
              <p:cNvSpPr>
                <a:spLocks noChangeArrowheads="1"/>
              </p:cNvSpPr>
              <p:nvPr/>
            </p:nvSpPr>
            <p:spPr bwMode="auto">
              <a:xfrm>
                <a:off x="4464153" y="6158625"/>
                <a:ext cx="434873" cy="70860"/>
              </a:xfrm>
              <a:prstGeom prst="rect">
                <a:avLst/>
              </a:prstGeom>
              <a:solidFill>
                <a:schemeClr val="bg1"/>
              </a:solidFill>
              <a:ln>
                <a:noFill/>
              </a:ln>
              <a:extLst>
                <a:ext uri="{91240B29-F687-4f45-9708-019B960494DF}">
                  <a14:hiddenLine xmlns:a14="http://schemas.microsoft.com/office/drawing/2010/main" xmlns:p159="http://schemas.microsoft.com/office/powerpoint/2015/09/main" xmlns:mc="http://schemas.openxmlformats.org/markup-compatibility/2006" xmlns:p14="http://schemas.microsoft.com/office/powerpoint/2010/main" xmlns:a16="http://schemas.microsoft.com/office/drawing/2014/main" xmlns="" w="9525">
                    <a:solidFill>
                      <a:srgbClr val="000000"/>
                    </a:solidFill>
                    <a:miter lim="800000"/>
                    <a:headEnd/>
                    <a:tailEnd/>
                  </a14:hiddenLine>
                </a:ext>
              </a:extLst>
            </p:spPr>
            <p:txBody>
              <a:bodyPr vert="horz" wrap="square" lIns="68561" tIns="34280" rIns="68561" bIns="34280" numCol="1" anchor="t" anchorCtr="0" compatLnSpc="1">
                <a:prstTxWarp prst="textNoShape">
                  <a:avLst/>
                </a:prstTxWarp>
              </a:bodyPr>
              <a:lstStyle/>
              <a:p>
                <a:pPr defTabSz="698563" fontAlgn="base">
                  <a:spcBef>
                    <a:spcPct val="0"/>
                  </a:spcBef>
                  <a:spcAft>
                    <a:spcPct val="0"/>
                  </a:spcAft>
                  <a:defRPr/>
                </a:pPr>
                <a:endParaRPr lang="en-US" sz="1050" kern="0">
                  <a:solidFill>
                    <a:srgbClr val="505050"/>
                  </a:solidFill>
                  <a:latin typeface="Segoe UI"/>
                  <a:ea typeface="ＭＳ Ｐゴシック" charset="0"/>
                </a:endParaRPr>
              </a:p>
            </p:txBody>
          </p:sp>
        </p:grpSp>
        <p:sp>
          <p:nvSpPr>
            <p:cNvPr id="288" name="Rectangle 287"/>
            <p:cNvSpPr/>
            <p:nvPr/>
          </p:nvSpPr>
          <p:spPr bwMode="auto">
            <a:xfrm>
              <a:off x="1481400" y="5915021"/>
              <a:ext cx="1599822" cy="989772"/>
            </a:xfrm>
            <a:prstGeom prst="rect">
              <a:avLst/>
            </a:prstGeom>
            <a:noFill/>
            <a:ln w="10795" cap="flat" cmpd="sng" algn="ctr">
              <a:noFill/>
              <a:prstDash val="solid"/>
              <a:headEnd type="none" w="med" len="med"/>
              <a:tailEnd type="none" w="med" len="med"/>
            </a:ln>
            <a:effectLst/>
          </p:spPr>
          <p:txBody>
            <a:bodyPr lIns="0" tIns="0" rIns="0" bIns="0"/>
            <a:lstStyle/>
            <a:p>
              <a:pPr algn="ctr" defTabSz="699020" fontAlgn="base">
                <a:lnSpc>
                  <a:spcPct val="90000"/>
                </a:lnSpc>
                <a:spcBef>
                  <a:spcPct val="0"/>
                </a:spcBef>
                <a:spcAft>
                  <a:spcPct val="0"/>
                </a:spcAft>
                <a:defRPr/>
              </a:pPr>
              <a:br>
                <a:rPr lang="en-US" sz="900" kern="0">
                  <a:solidFill>
                    <a:srgbClr val="505050"/>
                  </a:solidFill>
                  <a:latin typeface="Segoe UI"/>
                </a:rPr>
              </a:br>
              <a:endParaRPr lang="en-US" sz="900" kern="0" spc="-38">
                <a:solidFill>
                  <a:srgbClr val="505050"/>
                </a:solidFill>
                <a:latin typeface="Segoe UI"/>
              </a:endParaRPr>
            </a:p>
          </p:txBody>
        </p:sp>
      </p:grpSp>
      <p:cxnSp>
        <p:nvCxnSpPr>
          <p:cNvPr id="274" name="Straight Connector 273"/>
          <p:cNvCxnSpPr>
            <a:cxnSpLocks/>
            <a:endCxn id="190" idx="0"/>
          </p:cNvCxnSpPr>
          <p:nvPr/>
        </p:nvCxnSpPr>
        <p:spPr>
          <a:xfrm>
            <a:off x="569109" y="2462699"/>
            <a:ext cx="48169" cy="63514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231" idx="3"/>
            <a:endCxn id="244" idx="7"/>
          </p:cNvCxnSpPr>
          <p:nvPr/>
        </p:nvCxnSpPr>
        <p:spPr>
          <a:xfrm flipV="1">
            <a:off x="897861" y="1918818"/>
            <a:ext cx="836357" cy="286861"/>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cxnSpLocks/>
          </p:cNvCxnSpPr>
          <p:nvPr/>
        </p:nvCxnSpPr>
        <p:spPr>
          <a:xfrm flipH="1">
            <a:off x="1615241" y="1974915"/>
            <a:ext cx="305823" cy="70354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a:cxnSpLocks/>
            <a:stCxn id="244" idx="5"/>
            <a:endCxn id="230" idx="0"/>
          </p:cNvCxnSpPr>
          <p:nvPr/>
        </p:nvCxnSpPr>
        <p:spPr>
          <a:xfrm>
            <a:off x="2290413" y="2053685"/>
            <a:ext cx="179975" cy="87067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a:cxnSpLocks/>
          </p:cNvCxnSpPr>
          <p:nvPr/>
        </p:nvCxnSpPr>
        <p:spPr>
          <a:xfrm flipH="1" flipV="1">
            <a:off x="841571" y="3487384"/>
            <a:ext cx="992129" cy="27116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a:cxnSpLocks/>
            <a:endCxn id="190" idx="7"/>
          </p:cNvCxnSpPr>
          <p:nvPr/>
        </p:nvCxnSpPr>
        <p:spPr>
          <a:xfrm flipH="1">
            <a:off x="829861" y="2736613"/>
            <a:ext cx="741428" cy="44928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cxnSpLocks/>
          </p:cNvCxnSpPr>
          <p:nvPr/>
        </p:nvCxnSpPr>
        <p:spPr>
          <a:xfrm flipH="1" flipV="1">
            <a:off x="588523" y="3487383"/>
            <a:ext cx="454223" cy="120021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cxnSpLocks/>
            <a:endCxn id="186" idx="1"/>
          </p:cNvCxnSpPr>
          <p:nvPr/>
        </p:nvCxnSpPr>
        <p:spPr>
          <a:xfrm flipV="1">
            <a:off x="1330689" y="3905406"/>
            <a:ext cx="782122" cy="678475"/>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cxnSpLocks/>
          </p:cNvCxnSpPr>
          <p:nvPr/>
        </p:nvCxnSpPr>
        <p:spPr>
          <a:xfrm flipH="1" flipV="1">
            <a:off x="2500743" y="3314828"/>
            <a:ext cx="398705" cy="8351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cxnSpLocks/>
          </p:cNvCxnSpPr>
          <p:nvPr/>
        </p:nvCxnSpPr>
        <p:spPr>
          <a:xfrm flipH="1" flipV="1">
            <a:off x="1824865" y="3887338"/>
            <a:ext cx="1161623" cy="47502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cxnSpLocks/>
            <a:stCxn id="111" idx="0"/>
            <a:endCxn id="95" idx="3"/>
          </p:cNvCxnSpPr>
          <p:nvPr/>
        </p:nvCxnSpPr>
        <p:spPr>
          <a:xfrm flipV="1">
            <a:off x="3155848" y="3672743"/>
            <a:ext cx="168341" cy="73597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cxnSpLocks/>
          </p:cNvCxnSpPr>
          <p:nvPr/>
        </p:nvCxnSpPr>
        <p:spPr>
          <a:xfrm flipH="1" flipV="1">
            <a:off x="3138643" y="2556866"/>
            <a:ext cx="297257" cy="7059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cxnSpLocks/>
          </p:cNvCxnSpPr>
          <p:nvPr/>
        </p:nvCxnSpPr>
        <p:spPr>
          <a:xfrm flipV="1">
            <a:off x="2258704" y="1685178"/>
            <a:ext cx="931721" cy="16709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a:cxnSpLocks/>
            <a:stCxn id="225" idx="7"/>
          </p:cNvCxnSpPr>
          <p:nvPr/>
        </p:nvCxnSpPr>
        <p:spPr>
          <a:xfrm flipH="1" flipV="1">
            <a:off x="3746621" y="1820047"/>
            <a:ext cx="463560" cy="92476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a:cxnSpLocks/>
          </p:cNvCxnSpPr>
          <p:nvPr/>
        </p:nvCxnSpPr>
        <p:spPr>
          <a:xfrm flipV="1">
            <a:off x="4187436" y="1886060"/>
            <a:ext cx="413167" cy="87877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138" idx="0"/>
            <a:endCxn id="197" idx="5"/>
          </p:cNvCxnSpPr>
          <p:nvPr/>
        </p:nvCxnSpPr>
        <p:spPr>
          <a:xfrm flipH="1" flipV="1">
            <a:off x="4853877" y="1944903"/>
            <a:ext cx="409898" cy="76006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a:cxnSpLocks/>
            <a:endCxn id="148" idx="6"/>
          </p:cNvCxnSpPr>
          <p:nvPr/>
        </p:nvCxnSpPr>
        <p:spPr>
          <a:xfrm flipH="1" flipV="1">
            <a:off x="3320205" y="2353448"/>
            <a:ext cx="847628" cy="42823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cxnSpLocks/>
            <a:stCxn id="138" idx="7"/>
            <a:endCxn id="242" idx="6"/>
          </p:cNvCxnSpPr>
          <p:nvPr/>
        </p:nvCxnSpPr>
        <p:spPr>
          <a:xfrm flipV="1">
            <a:off x="5561968" y="1710530"/>
            <a:ext cx="193676" cy="111795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cxnSpLocks/>
            <a:endCxn id="242" idx="5"/>
          </p:cNvCxnSpPr>
          <p:nvPr/>
        </p:nvCxnSpPr>
        <p:spPr>
          <a:xfrm flipH="1" flipV="1">
            <a:off x="6163520" y="1710530"/>
            <a:ext cx="306031" cy="48727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cxnSpLocks/>
            <a:stCxn id="89" idx="7"/>
          </p:cNvCxnSpPr>
          <p:nvPr/>
        </p:nvCxnSpPr>
        <p:spPr>
          <a:xfrm flipV="1">
            <a:off x="6406439" y="2635243"/>
            <a:ext cx="83549" cy="80018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cxnSpLocks/>
            <a:stCxn id="216" idx="0"/>
          </p:cNvCxnSpPr>
          <p:nvPr/>
        </p:nvCxnSpPr>
        <p:spPr>
          <a:xfrm flipH="1" flipV="1">
            <a:off x="6696955" y="2624187"/>
            <a:ext cx="433295" cy="108868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cxnSpLocks/>
            <a:stCxn id="138" idx="6"/>
            <a:endCxn id="71" idx="2"/>
          </p:cNvCxnSpPr>
          <p:nvPr/>
        </p:nvCxnSpPr>
        <p:spPr>
          <a:xfrm flipV="1">
            <a:off x="5685482" y="2416523"/>
            <a:ext cx="610492" cy="71015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cxnSpLocks/>
            <a:endCxn id="208" idx="3"/>
          </p:cNvCxnSpPr>
          <p:nvPr/>
        </p:nvCxnSpPr>
        <p:spPr>
          <a:xfrm flipV="1">
            <a:off x="6255092" y="1028483"/>
            <a:ext cx="1592388" cy="45254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a:cxnSpLocks/>
            <a:endCxn id="229" idx="4"/>
          </p:cNvCxnSpPr>
          <p:nvPr/>
        </p:nvCxnSpPr>
        <p:spPr>
          <a:xfrm flipH="1" flipV="1">
            <a:off x="7727867" y="2961386"/>
            <a:ext cx="119612" cy="1244873"/>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a:cxnSpLocks/>
            <a:stCxn id="241" idx="1"/>
            <a:endCxn id="204" idx="4"/>
          </p:cNvCxnSpPr>
          <p:nvPr/>
        </p:nvCxnSpPr>
        <p:spPr>
          <a:xfrm flipV="1">
            <a:off x="7716711" y="1393708"/>
            <a:ext cx="163972" cy="95195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cxnSpLocks/>
          </p:cNvCxnSpPr>
          <p:nvPr/>
        </p:nvCxnSpPr>
        <p:spPr>
          <a:xfrm flipV="1">
            <a:off x="7257727" y="1286206"/>
            <a:ext cx="413257" cy="45946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a:cxnSpLocks/>
          </p:cNvCxnSpPr>
          <p:nvPr/>
        </p:nvCxnSpPr>
        <p:spPr>
          <a:xfrm flipH="1" flipV="1">
            <a:off x="8046851" y="1278294"/>
            <a:ext cx="294272" cy="612648"/>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cxnSpLocks/>
            <a:stCxn id="64" idx="0"/>
            <a:endCxn id="138" idx="5"/>
          </p:cNvCxnSpPr>
          <p:nvPr/>
        </p:nvCxnSpPr>
        <p:spPr>
          <a:xfrm flipH="1" flipV="1">
            <a:off x="5561968" y="3424868"/>
            <a:ext cx="13388" cy="131088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a:cxnSpLocks/>
            <a:stCxn id="68" idx="0"/>
            <a:endCxn id="119" idx="2"/>
          </p:cNvCxnSpPr>
          <p:nvPr/>
        </p:nvCxnSpPr>
        <p:spPr>
          <a:xfrm flipV="1">
            <a:off x="5665067" y="4559903"/>
            <a:ext cx="1704071" cy="209456"/>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device icon"/>
          <p:cNvGrpSpPr/>
          <p:nvPr/>
        </p:nvGrpSpPr>
        <p:grpSpPr>
          <a:xfrm>
            <a:off x="6295973" y="2115885"/>
            <a:ext cx="601275" cy="601275"/>
            <a:chOff x="8997952" y="1475844"/>
            <a:chExt cx="1187754" cy="1187754"/>
          </a:xfrm>
        </p:grpSpPr>
        <p:sp>
          <p:nvSpPr>
            <p:cNvPr id="71" name="Oval 70"/>
            <p:cNvSpPr/>
            <p:nvPr/>
          </p:nvSpPr>
          <p:spPr bwMode="auto">
            <a:xfrm>
              <a:off x="8997952" y="1475844"/>
              <a:ext cx="1187754" cy="1187754"/>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2" name="Group 71"/>
            <p:cNvGrpSpPr/>
            <p:nvPr/>
          </p:nvGrpSpPr>
          <p:grpSpPr>
            <a:xfrm>
              <a:off x="9290156" y="1848014"/>
              <a:ext cx="582659" cy="488371"/>
              <a:chOff x="4947743" y="5339803"/>
              <a:chExt cx="834475" cy="706436"/>
            </a:xfrm>
          </p:grpSpPr>
          <p:sp>
            <p:nvSpPr>
              <p:cNvPr id="73"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74"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75"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76"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77"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74"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grpSp>
      </p:grpSp>
      <p:grpSp>
        <p:nvGrpSpPr>
          <p:cNvPr id="54" name="data icon"/>
          <p:cNvGrpSpPr/>
          <p:nvPr/>
        </p:nvGrpSpPr>
        <p:grpSpPr>
          <a:xfrm>
            <a:off x="5292936" y="4379024"/>
            <a:ext cx="601275" cy="601275"/>
            <a:chOff x="198951" y="5530831"/>
            <a:chExt cx="891295" cy="891295"/>
          </a:xfrm>
        </p:grpSpPr>
        <p:sp>
          <p:nvSpPr>
            <p:cNvPr id="55" name="Oval 54"/>
            <p:cNvSpPr/>
            <p:nvPr/>
          </p:nvSpPr>
          <p:spPr bwMode="auto">
            <a:xfrm>
              <a:off x="198951" y="5530831"/>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6" name="Group 55"/>
            <p:cNvGrpSpPr/>
            <p:nvPr/>
          </p:nvGrpSpPr>
          <p:grpSpPr>
            <a:xfrm>
              <a:off x="476195" y="5758998"/>
              <a:ext cx="346766" cy="459370"/>
              <a:chOff x="7063209" y="2163774"/>
              <a:chExt cx="658103" cy="834116"/>
            </a:xfrm>
          </p:grpSpPr>
          <p:sp>
            <p:nvSpPr>
              <p:cNvPr id="57"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58"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0"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1"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2"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3"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4"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5"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6"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7"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8"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69"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grpSp>
      </p:grpSp>
      <p:grpSp>
        <p:nvGrpSpPr>
          <p:cNvPr id="88" name="device icon"/>
          <p:cNvGrpSpPr/>
          <p:nvPr/>
        </p:nvGrpSpPr>
        <p:grpSpPr>
          <a:xfrm>
            <a:off x="5893220" y="3347367"/>
            <a:ext cx="601275" cy="601275"/>
            <a:chOff x="8997952" y="1475844"/>
            <a:chExt cx="1187754" cy="1187754"/>
          </a:xfrm>
        </p:grpSpPr>
        <p:sp>
          <p:nvSpPr>
            <p:cNvPr id="89" name="Oval 88"/>
            <p:cNvSpPr/>
            <p:nvPr/>
          </p:nvSpPr>
          <p:spPr bwMode="auto">
            <a:xfrm>
              <a:off x="8997952" y="1475844"/>
              <a:ext cx="1187754" cy="1187754"/>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0" name="Group 89"/>
            <p:cNvGrpSpPr/>
            <p:nvPr/>
          </p:nvGrpSpPr>
          <p:grpSpPr>
            <a:xfrm>
              <a:off x="9290156" y="1848014"/>
              <a:ext cx="582659" cy="488371"/>
              <a:chOff x="4947743" y="5339803"/>
              <a:chExt cx="834475" cy="706436"/>
            </a:xfrm>
          </p:grpSpPr>
          <p:sp>
            <p:nvSpPr>
              <p:cNvPr id="91"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92" name="Freeform 6"/>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93"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00"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01"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02"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grpSp>
      </p:grpSp>
      <p:grpSp>
        <p:nvGrpSpPr>
          <p:cNvPr id="118" name="device icon"/>
          <p:cNvGrpSpPr/>
          <p:nvPr/>
        </p:nvGrpSpPr>
        <p:grpSpPr>
          <a:xfrm>
            <a:off x="7369137" y="4137603"/>
            <a:ext cx="844600" cy="844600"/>
            <a:chOff x="8997952" y="1475844"/>
            <a:chExt cx="1187754" cy="1187754"/>
          </a:xfrm>
        </p:grpSpPr>
        <p:sp>
          <p:nvSpPr>
            <p:cNvPr id="119" name="Oval 118"/>
            <p:cNvSpPr/>
            <p:nvPr/>
          </p:nvSpPr>
          <p:spPr bwMode="auto">
            <a:xfrm>
              <a:off x="8997952" y="1475844"/>
              <a:ext cx="1187754" cy="1187754"/>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0" name="Group 119"/>
            <p:cNvGrpSpPr/>
            <p:nvPr/>
          </p:nvGrpSpPr>
          <p:grpSpPr>
            <a:xfrm>
              <a:off x="9290156" y="1848014"/>
              <a:ext cx="582659" cy="488371"/>
              <a:chOff x="4947743" y="5339803"/>
              <a:chExt cx="834475" cy="706436"/>
            </a:xfrm>
          </p:grpSpPr>
          <p:sp>
            <p:nvSpPr>
              <p:cNvPr id="121"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23" name="Freeform 6"/>
              <p:cNvSpPr>
                <a:spLocks/>
              </p:cNvSpPr>
              <p:nvPr/>
            </p:nvSpPr>
            <p:spPr bwMode="auto">
              <a:xfrm>
                <a:off x="4947743" y="5339803"/>
                <a:ext cx="742949" cy="531813"/>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24"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25"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26"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27"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grpSp>
      </p:grpSp>
      <p:grpSp>
        <p:nvGrpSpPr>
          <p:cNvPr id="137" name="data icon"/>
          <p:cNvGrpSpPr/>
          <p:nvPr/>
        </p:nvGrpSpPr>
        <p:grpSpPr>
          <a:xfrm>
            <a:off x="4842068" y="2704968"/>
            <a:ext cx="843414" cy="843414"/>
            <a:chOff x="198951" y="5530831"/>
            <a:chExt cx="891295" cy="891295"/>
          </a:xfrm>
        </p:grpSpPr>
        <p:sp>
          <p:nvSpPr>
            <p:cNvPr id="138" name="Oval 137"/>
            <p:cNvSpPr/>
            <p:nvPr/>
          </p:nvSpPr>
          <p:spPr bwMode="auto">
            <a:xfrm>
              <a:off x="198951" y="5530831"/>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9" name="Group 138"/>
            <p:cNvGrpSpPr/>
            <p:nvPr/>
          </p:nvGrpSpPr>
          <p:grpSpPr>
            <a:xfrm>
              <a:off x="476195" y="5758998"/>
              <a:ext cx="346766" cy="459370"/>
              <a:chOff x="7063209" y="2163774"/>
              <a:chExt cx="658103" cy="834116"/>
            </a:xfrm>
          </p:grpSpPr>
          <p:sp>
            <p:nvSpPr>
              <p:cNvPr id="140"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41"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42"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43"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44"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45"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46"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62"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63"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64"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65"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66"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grpSp>
      </p:grpSp>
      <p:grpSp>
        <p:nvGrpSpPr>
          <p:cNvPr id="203" name="app icon"/>
          <p:cNvGrpSpPr/>
          <p:nvPr/>
        </p:nvGrpSpPr>
        <p:grpSpPr>
          <a:xfrm>
            <a:off x="7458974" y="550292"/>
            <a:ext cx="843414" cy="843414"/>
            <a:chOff x="212387" y="4377392"/>
            <a:chExt cx="891295" cy="891295"/>
          </a:xfrm>
        </p:grpSpPr>
        <p:sp>
          <p:nvSpPr>
            <p:cNvPr id="204" name="Oval 203"/>
            <p:cNvSpPr/>
            <p:nvPr/>
          </p:nvSpPr>
          <p:spPr bwMode="auto">
            <a:xfrm>
              <a:off x="212387" y="4377392"/>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5" name="Group 204"/>
            <p:cNvGrpSpPr/>
            <p:nvPr/>
          </p:nvGrpSpPr>
          <p:grpSpPr>
            <a:xfrm>
              <a:off x="440093" y="4621949"/>
              <a:ext cx="420968" cy="414938"/>
              <a:chOff x="9168011" y="5170684"/>
              <a:chExt cx="665163" cy="655637"/>
            </a:xfrm>
          </p:grpSpPr>
          <p:sp>
            <p:nvSpPr>
              <p:cNvPr id="206"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207"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208"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209"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grpSp>
      </p:grpSp>
      <p:grpSp>
        <p:nvGrpSpPr>
          <p:cNvPr id="210" name="Group 209"/>
          <p:cNvGrpSpPr/>
          <p:nvPr/>
        </p:nvGrpSpPr>
        <p:grpSpPr>
          <a:xfrm>
            <a:off x="6834501" y="3460161"/>
            <a:ext cx="601764" cy="601764"/>
            <a:chOff x="7698762" y="2205720"/>
            <a:chExt cx="802466" cy="802466"/>
          </a:xfrm>
        </p:grpSpPr>
        <p:sp>
          <p:nvSpPr>
            <p:cNvPr id="211" name="Oval 210"/>
            <p:cNvSpPr/>
            <p:nvPr/>
          </p:nvSpPr>
          <p:spPr bwMode="auto">
            <a:xfrm>
              <a:off x="7698762" y="2205720"/>
              <a:ext cx="802466" cy="802466"/>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2" name="Group 211"/>
            <p:cNvGrpSpPr/>
            <p:nvPr/>
          </p:nvGrpSpPr>
          <p:grpSpPr>
            <a:xfrm>
              <a:off x="7869696" y="2425433"/>
              <a:ext cx="446908" cy="366754"/>
              <a:chOff x="997724" y="2784661"/>
              <a:chExt cx="817590" cy="670956"/>
            </a:xfrm>
          </p:grpSpPr>
          <p:sp>
            <p:nvSpPr>
              <p:cNvPr id="213"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14"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15"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16"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17"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18"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grpSp>
      </p:grpSp>
      <p:grpSp>
        <p:nvGrpSpPr>
          <p:cNvPr id="94" name="app icon"/>
          <p:cNvGrpSpPr/>
          <p:nvPr/>
        </p:nvGrpSpPr>
        <p:grpSpPr>
          <a:xfrm>
            <a:off x="3236134" y="3159523"/>
            <a:ext cx="601275" cy="601275"/>
            <a:chOff x="212387" y="4377392"/>
            <a:chExt cx="891295" cy="891295"/>
          </a:xfrm>
        </p:grpSpPr>
        <p:sp>
          <p:nvSpPr>
            <p:cNvPr id="95" name="Oval 94"/>
            <p:cNvSpPr/>
            <p:nvPr/>
          </p:nvSpPr>
          <p:spPr bwMode="auto">
            <a:xfrm>
              <a:off x="212387" y="4377392"/>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6" name="Group 95"/>
            <p:cNvGrpSpPr/>
            <p:nvPr/>
          </p:nvGrpSpPr>
          <p:grpSpPr>
            <a:xfrm>
              <a:off x="440093" y="4621949"/>
              <a:ext cx="420968" cy="414938"/>
              <a:chOff x="9168011" y="5170684"/>
              <a:chExt cx="665163" cy="655637"/>
            </a:xfrm>
          </p:grpSpPr>
          <p:sp>
            <p:nvSpPr>
              <p:cNvPr id="97"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98"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99"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122"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grpSp>
      </p:grpSp>
      <p:grpSp>
        <p:nvGrpSpPr>
          <p:cNvPr id="26" name="Group 25"/>
          <p:cNvGrpSpPr/>
          <p:nvPr/>
        </p:nvGrpSpPr>
        <p:grpSpPr>
          <a:xfrm>
            <a:off x="753614" y="4380439"/>
            <a:ext cx="601764" cy="601764"/>
            <a:chOff x="7698762" y="2205720"/>
            <a:chExt cx="802466" cy="802466"/>
          </a:xfrm>
        </p:grpSpPr>
        <p:sp>
          <p:nvSpPr>
            <p:cNvPr id="59" name="Oval 58"/>
            <p:cNvSpPr/>
            <p:nvPr/>
          </p:nvSpPr>
          <p:spPr bwMode="auto">
            <a:xfrm>
              <a:off x="7698762" y="2205720"/>
              <a:ext cx="802466" cy="802466"/>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3" name="Group 22"/>
            <p:cNvGrpSpPr/>
            <p:nvPr/>
          </p:nvGrpSpPr>
          <p:grpSpPr>
            <a:xfrm>
              <a:off x="7869696" y="2425433"/>
              <a:ext cx="446908" cy="366754"/>
              <a:chOff x="997724" y="2784661"/>
              <a:chExt cx="817590" cy="670956"/>
            </a:xfrm>
          </p:grpSpPr>
          <p:sp>
            <p:nvSpPr>
              <p:cNvPr id="168"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69"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70"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71"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72"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73"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grpSp>
      </p:grpSp>
      <p:grpSp>
        <p:nvGrpSpPr>
          <p:cNvPr id="147" name="data icon"/>
          <p:cNvGrpSpPr/>
          <p:nvPr/>
        </p:nvGrpSpPr>
        <p:grpSpPr>
          <a:xfrm>
            <a:off x="2778641" y="2082667"/>
            <a:ext cx="541563" cy="541563"/>
            <a:chOff x="198951" y="5530831"/>
            <a:chExt cx="891295" cy="891295"/>
          </a:xfrm>
        </p:grpSpPr>
        <p:sp>
          <p:nvSpPr>
            <p:cNvPr id="148" name="Oval 147"/>
            <p:cNvSpPr/>
            <p:nvPr/>
          </p:nvSpPr>
          <p:spPr bwMode="auto">
            <a:xfrm>
              <a:off x="198951" y="5530831"/>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9" name="Group 148"/>
            <p:cNvGrpSpPr/>
            <p:nvPr/>
          </p:nvGrpSpPr>
          <p:grpSpPr>
            <a:xfrm>
              <a:off x="476195" y="5758998"/>
              <a:ext cx="346766" cy="459370"/>
              <a:chOff x="7063209" y="2163774"/>
              <a:chExt cx="658103" cy="834116"/>
            </a:xfrm>
          </p:grpSpPr>
          <p:sp>
            <p:nvSpPr>
              <p:cNvPr id="150"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51"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52"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53"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54"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55"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56"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57"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58"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59"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60"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61"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grpSp>
      </p:grpSp>
      <p:grpSp>
        <p:nvGrpSpPr>
          <p:cNvPr id="103" name="device icon"/>
          <p:cNvGrpSpPr/>
          <p:nvPr/>
        </p:nvGrpSpPr>
        <p:grpSpPr>
          <a:xfrm>
            <a:off x="2712967" y="4148250"/>
            <a:ext cx="601275" cy="601275"/>
            <a:chOff x="8997952" y="1475844"/>
            <a:chExt cx="1187754" cy="1187754"/>
          </a:xfrm>
        </p:grpSpPr>
        <p:sp>
          <p:nvSpPr>
            <p:cNvPr id="104" name="Oval 103"/>
            <p:cNvSpPr/>
            <p:nvPr/>
          </p:nvSpPr>
          <p:spPr bwMode="auto">
            <a:xfrm>
              <a:off x="8997952" y="1475844"/>
              <a:ext cx="1187754" cy="1187754"/>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5" name="Group 104"/>
            <p:cNvGrpSpPr/>
            <p:nvPr/>
          </p:nvGrpSpPr>
          <p:grpSpPr>
            <a:xfrm>
              <a:off x="9290156" y="1848014"/>
              <a:ext cx="582659" cy="488371"/>
              <a:chOff x="4947743" y="5339803"/>
              <a:chExt cx="834475" cy="706436"/>
            </a:xfrm>
          </p:grpSpPr>
          <p:sp>
            <p:nvSpPr>
              <p:cNvPr id="106" name="Freeform 5"/>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07" name="Freeform 6"/>
              <p:cNvSpPr>
                <a:spLocks/>
              </p:cNvSpPr>
              <p:nvPr/>
            </p:nvSpPr>
            <p:spPr bwMode="auto">
              <a:xfrm>
                <a:off x="4947743" y="5339803"/>
                <a:ext cx="742949" cy="531813"/>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08" name="Freeform 7"/>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09" name="Freeform 8"/>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10" name="Line 9"/>
              <p:cNvSpPr>
                <a:spLocks noChangeShapeType="1"/>
              </p:cNvSpPr>
              <p:nvPr/>
            </p:nvSpPr>
            <p:spPr bwMode="auto">
              <a:xfrm flipH="1" flipV="1">
                <a:off x="5468442" y="5963690"/>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11" name="Line 9"/>
              <p:cNvSpPr>
                <a:spLocks noChangeShapeType="1"/>
              </p:cNvSpPr>
              <p:nvPr/>
            </p:nvSpPr>
            <p:spPr bwMode="auto">
              <a:xfrm flipH="1" flipV="1">
                <a:off x="5477418" y="5545734"/>
                <a:ext cx="304800"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grpSp>
      </p:grpSp>
      <p:grpSp>
        <p:nvGrpSpPr>
          <p:cNvPr id="128" name="Group 127"/>
          <p:cNvGrpSpPr/>
          <p:nvPr/>
        </p:nvGrpSpPr>
        <p:grpSpPr>
          <a:xfrm>
            <a:off x="1165916" y="2269989"/>
            <a:ext cx="843414" cy="843414"/>
            <a:chOff x="7698762" y="2205720"/>
            <a:chExt cx="802466" cy="802466"/>
          </a:xfrm>
        </p:grpSpPr>
        <p:sp>
          <p:nvSpPr>
            <p:cNvPr id="129" name="Oval 128"/>
            <p:cNvSpPr/>
            <p:nvPr/>
          </p:nvSpPr>
          <p:spPr bwMode="auto">
            <a:xfrm>
              <a:off x="7698762" y="2205720"/>
              <a:ext cx="802466" cy="802466"/>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0" name="Group 129"/>
            <p:cNvGrpSpPr/>
            <p:nvPr/>
          </p:nvGrpSpPr>
          <p:grpSpPr>
            <a:xfrm>
              <a:off x="7869696" y="2425433"/>
              <a:ext cx="446908" cy="366754"/>
              <a:chOff x="997724" y="2784661"/>
              <a:chExt cx="817590" cy="670956"/>
            </a:xfrm>
          </p:grpSpPr>
          <p:sp>
            <p:nvSpPr>
              <p:cNvPr id="131"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32"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33"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34"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35"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136"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grpSp>
      </p:grpSp>
      <p:grpSp>
        <p:nvGrpSpPr>
          <p:cNvPr id="167" name="data icon"/>
          <p:cNvGrpSpPr/>
          <p:nvPr/>
        </p:nvGrpSpPr>
        <p:grpSpPr>
          <a:xfrm>
            <a:off x="1788375" y="3548681"/>
            <a:ext cx="601275" cy="601275"/>
            <a:chOff x="198951" y="5530831"/>
            <a:chExt cx="891295" cy="891295"/>
          </a:xfrm>
        </p:grpSpPr>
        <p:sp>
          <p:nvSpPr>
            <p:cNvPr id="175" name="Oval 174"/>
            <p:cNvSpPr/>
            <p:nvPr/>
          </p:nvSpPr>
          <p:spPr bwMode="auto">
            <a:xfrm>
              <a:off x="198951" y="5530831"/>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6" name="Group 175"/>
            <p:cNvGrpSpPr/>
            <p:nvPr/>
          </p:nvGrpSpPr>
          <p:grpSpPr>
            <a:xfrm>
              <a:off x="476195" y="5758998"/>
              <a:ext cx="346766" cy="459370"/>
              <a:chOff x="7063209" y="2163774"/>
              <a:chExt cx="658103" cy="834116"/>
            </a:xfrm>
          </p:grpSpPr>
          <p:sp>
            <p:nvSpPr>
              <p:cNvPr id="177" name="Freeform 29"/>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78" name="Freeform 30"/>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79" name="Rectangle 31"/>
              <p:cNvSpPr>
                <a:spLocks noChangeArrowheads="1"/>
              </p:cNvSpPr>
              <p:nvPr/>
            </p:nvSpPr>
            <p:spPr bwMode="auto">
              <a:xfrm>
                <a:off x="7155849" y="2376905"/>
                <a:ext cx="102229" cy="243795"/>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80" name="Rectangle 32"/>
              <p:cNvSpPr>
                <a:spLocks noChangeArrowheads="1"/>
              </p:cNvSpPr>
              <p:nvPr/>
            </p:nvSpPr>
            <p:spPr bwMode="auto">
              <a:xfrm>
                <a:off x="7312388" y="2448970"/>
                <a:ext cx="76671" cy="171731"/>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81" name="Rectangle 33"/>
              <p:cNvSpPr>
                <a:spLocks noChangeArrowheads="1"/>
              </p:cNvSpPr>
              <p:nvPr/>
            </p:nvSpPr>
            <p:spPr bwMode="auto">
              <a:xfrm>
                <a:off x="7441772" y="2501103"/>
                <a:ext cx="65491" cy="119599"/>
              </a:xfrm>
              <a:prstGeom prst="rect">
                <a:avLst/>
              </a:pr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82" name="Freeform 34"/>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83" name="Line 35"/>
              <p:cNvSpPr>
                <a:spLocks noChangeShapeType="1"/>
              </p:cNvSpPr>
              <p:nvPr/>
            </p:nvSpPr>
            <p:spPr bwMode="auto">
              <a:xfrm flipH="1">
                <a:off x="715584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84" name="Line 36"/>
              <p:cNvSpPr>
                <a:spLocks noChangeShapeType="1"/>
              </p:cNvSpPr>
              <p:nvPr/>
            </p:nvSpPr>
            <p:spPr bwMode="auto">
              <a:xfrm flipH="1">
                <a:off x="7155849" y="2800098"/>
                <a:ext cx="132579"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85" name="Line 37"/>
              <p:cNvSpPr>
                <a:spLocks noChangeShapeType="1"/>
              </p:cNvSpPr>
              <p:nvPr/>
            </p:nvSpPr>
            <p:spPr bwMode="auto">
              <a:xfrm flipH="1">
                <a:off x="715584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86" name="Line 38"/>
              <p:cNvSpPr>
                <a:spLocks noChangeShapeType="1"/>
              </p:cNvSpPr>
              <p:nvPr/>
            </p:nvSpPr>
            <p:spPr bwMode="auto">
              <a:xfrm flipH="1">
                <a:off x="7449759" y="2709631"/>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87" name="Line 39"/>
              <p:cNvSpPr>
                <a:spLocks noChangeShapeType="1"/>
              </p:cNvSpPr>
              <p:nvPr/>
            </p:nvSpPr>
            <p:spPr bwMode="auto">
              <a:xfrm flipH="1">
                <a:off x="7449759" y="2800098"/>
                <a:ext cx="134177"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sp>
            <p:nvSpPr>
              <p:cNvPr id="188" name="Line 40"/>
              <p:cNvSpPr>
                <a:spLocks noChangeShapeType="1"/>
              </p:cNvSpPr>
              <p:nvPr/>
            </p:nvSpPr>
            <p:spPr bwMode="auto">
              <a:xfrm flipH="1">
                <a:off x="7449759" y="2884430"/>
                <a:ext cx="175708" cy="0"/>
              </a:xfrm>
              <a:prstGeom prst="line">
                <a:avLst/>
              </a:prstGeom>
              <a:noFill/>
              <a:ln w="12700" cap="flat">
                <a:solidFill>
                  <a:srgbClr val="4B4B4B"/>
                </a:solidFill>
                <a:prstDash val="solid"/>
                <a:miter lim="800000"/>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solidFill>
                    <a:srgbClr val="505050"/>
                  </a:solidFill>
                  <a:latin typeface="Segoe UI"/>
                </a:endParaRPr>
              </a:p>
            </p:txBody>
          </p:sp>
        </p:grpSp>
      </p:grpSp>
      <p:grpSp>
        <p:nvGrpSpPr>
          <p:cNvPr id="189" name="app icon"/>
          <p:cNvGrpSpPr/>
          <p:nvPr/>
        </p:nvGrpSpPr>
        <p:grpSpPr>
          <a:xfrm>
            <a:off x="316640" y="3097844"/>
            <a:ext cx="601275" cy="601275"/>
            <a:chOff x="212387" y="4377392"/>
            <a:chExt cx="891295" cy="891295"/>
          </a:xfrm>
        </p:grpSpPr>
        <p:sp>
          <p:nvSpPr>
            <p:cNvPr id="190" name="Oval 189"/>
            <p:cNvSpPr/>
            <p:nvPr/>
          </p:nvSpPr>
          <p:spPr bwMode="auto">
            <a:xfrm>
              <a:off x="212387" y="4377392"/>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1" name="Group 190"/>
            <p:cNvGrpSpPr/>
            <p:nvPr/>
          </p:nvGrpSpPr>
          <p:grpSpPr>
            <a:xfrm>
              <a:off x="440093" y="4621949"/>
              <a:ext cx="420968" cy="414938"/>
              <a:chOff x="9168011" y="5170684"/>
              <a:chExt cx="665163" cy="655637"/>
            </a:xfrm>
          </p:grpSpPr>
          <p:sp>
            <p:nvSpPr>
              <p:cNvPr id="192"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193"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194"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195"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grpSp>
      </p:grpSp>
      <p:grpSp>
        <p:nvGrpSpPr>
          <p:cNvPr id="196" name="app icon"/>
          <p:cNvGrpSpPr/>
          <p:nvPr/>
        </p:nvGrpSpPr>
        <p:grpSpPr>
          <a:xfrm>
            <a:off x="4340656" y="1431683"/>
            <a:ext cx="601275" cy="601275"/>
            <a:chOff x="212387" y="4377392"/>
            <a:chExt cx="891295" cy="891295"/>
          </a:xfrm>
        </p:grpSpPr>
        <p:sp>
          <p:nvSpPr>
            <p:cNvPr id="197" name="Oval 196"/>
            <p:cNvSpPr/>
            <p:nvPr/>
          </p:nvSpPr>
          <p:spPr bwMode="auto">
            <a:xfrm>
              <a:off x="212387" y="4377392"/>
              <a:ext cx="891295" cy="891295"/>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b="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8" name="Group 197"/>
            <p:cNvGrpSpPr/>
            <p:nvPr/>
          </p:nvGrpSpPr>
          <p:grpSpPr>
            <a:xfrm>
              <a:off x="440093" y="4621949"/>
              <a:ext cx="420968" cy="414938"/>
              <a:chOff x="9168011" y="5170684"/>
              <a:chExt cx="665163" cy="655637"/>
            </a:xfrm>
          </p:grpSpPr>
          <p:sp>
            <p:nvSpPr>
              <p:cNvPr id="199" name="Freeform 44"/>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4B4B4B"/>
              </a:solidFill>
              <a:ln w="12700" cap="flat">
                <a:solidFill>
                  <a:srgbClr val="4B4B4B"/>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200" name="Freeform 45"/>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201" name="Freeform 46"/>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4B4B4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sp>
            <p:nvSpPr>
              <p:cNvPr id="202" name="Freeform 47"/>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4B4B4B"/>
                </a:solidFill>
                <a:prstDash val="solid"/>
                <a:miter lim="800000"/>
                <a:headEnd/>
                <a:tailEnd/>
              </a:ln>
            </p:spPr>
            <p:txBody>
              <a:bodyPr vert="horz" wrap="square" lIns="68570" tIns="34285" rIns="68570" bIns="34285" numCol="1" anchor="t" anchorCtr="0" compatLnSpc="1">
                <a:prstTxWarp prst="textNoShape">
                  <a:avLst/>
                </a:prstTxWarp>
              </a:bodyPr>
              <a:lstStyle/>
              <a:p>
                <a:pPr algn="ctr" defTabSz="685669">
                  <a:defRPr/>
                </a:pPr>
                <a:endParaRPr lang="en-US" sz="1350" b="1">
                  <a:ln w="12700">
                    <a:solidFill>
                      <a:srgbClr val="505050"/>
                    </a:solidFill>
                  </a:ln>
                  <a:solidFill>
                    <a:srgbClr val="002050"/>
                  </a:solidFill>
                  <a:latin typeface="Segoe UI"/>
                </a:endParaRPr>
              </a:p>
            </p:txBody>
          </p:sp>
        </p:grpSp>
      </p:grpSp>
      <p:grpSp>
        <p:nvGrpSpPr>
          <p:cNvPr id="219" name="Group 218"/>
          <p:cNvGrpSpPr/>
          <p:nvPr/>
        </p:nvGrpSpPr>
        <p:grpSpPr>
          <a:xfrm>
            <a:off x="3874936" y="2475950"/>
            <a:ext cx="601764" cy="601764"/>
            <a:chOff x="7698762" y="2205720"/>
            <a:chExt cx="802466" cy="802466"/>
          </a:xfrm>
        </p:grpSpPr>
        <p:sp>
          <p:nvSpPr>
            <p:cNvPr id="220" name="Oval 219"/>
            <p:cNvSpPr/>
            <p:nvPr/>
          </p:nvSpPr>
          <p:spPr bwMode="auto">
            <a:xfrm>
              <a:off x="7698762" y="2205720"/>
              <a:ext cx="802466" cy="802466"/>
            </a:xfrm>
            <a:prstGeom prst="ellipse">
              <a:avLst/>
            </a:prstGeom>
            <a:solidFill>
              <a:schemeClr val="tx1">
                <a:lumMod val="20000"/>
                <a:lumOff val="80000"/>
              </a:schemeClr>
            </a:solidFill>
            <a:ln w="508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4049">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1" name="Group 220"/>
            <p:cNvGrpSpPr/>
            <p:nvPr/>
          </p:nvGrpSpPr>
          <p:grpSpPr>
            <a:xfrm>
              <a:off x="7869696" y="2425433"/>
              <a:ext cx="446908" cy="366754"/>
              <a:chOff x="997724" y="2784661"/>
              <a:chExt cx="817590" cy="670956"/>
            </a:xfrm>
          </p:grpSpPr>
          <p:sp>
            <p:nvSpPr>
              <p:cNvPr id="222" name="Oval 5"/>
              <p:cNvSpPr>
                <a:spLocks noChangeArrowheads="1"/>
              </p:cNvSpPr>
              <p:nvPr/>
            </p:nvSpPr>
            <p:spPr bwMode="auto">
              <a:xfrm>
                <a:off x="1025676" y="2784661"/>
                <a:ext cx="216626" cy="214570"/>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23" name="Oval 6"/>
              <p:cNvSpPr>
                <a:spLocks noChangeArrowheads="1"/>
              </p:cNvSpPr>
              <p:nvPr/>
            </p:nvSpPr>
            <p:spPr bwMode="auto">
              <a:xfrm>
                <a:off x="1570736" y="2784661"/>
                <a:ext cx="216626" cy="214570"/>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24" name="Freeform 7"/>
              <p:cNvSpPr>
                <a:spLocks/>
              </p:cNvSpPr>
              <p:nvPr/>
            </p:nvSpPr>
            <p:spPr bwMode="auto">
              <a:xfrm>
                <a:off x="99772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25" name="Oval 8"/>
              <p:cNvSpPr>
                <a:spLocks noChangeArrowheads="1"/>
              </p:cNvSpPr>
              <p:nvPr/>
            </p:nvSpPr>
            <p:spPr bwMode="auto">
              <a:xfrm>
                <a:off x="1270254" y="2999231"/>
                <a:ext cx="272530" cy="269064"/>
              </a:xfrm>
              <a:prstGeom prst="ellipse">
                <a:avLst/>
              </a:pr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26" name="Freeform 9"/>
              <p:cNvSpPr>
                <a:spLocks/>
              </p:cNvSpPr>
              <p:nvPr/>
            </p:nvSpPr>
            <p:spPr bwMode="auto">
              <a:xfrm>
                <a:off x="1214350" y="3268294"/>
                <a:ext cx="384337" cy="18732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sp>
            <p:nvSpPr>
              <p:cNvPr id="227" name="Freeform 10"/>
              <p:cNvSpPr>
                <a:spLocks/>
              </p:cNvSpPr>
              <p:nvPr/>
            </p:nvSpPr>
            <p:spPr bwMode="auto">
              <a:xfrm>
                <a:off x="1542784" y="2999231"/>
                <a:ext cx="272530" cy="132829"/>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rgbClr val="4B4B4B"/>
                </a:solidFill>
                <a:prstDash val="solid"/>
                <a:miter lim="800000"/>
                <a:headEnd/>
                <a:tailEnd/>
              </a:ln>
              <a:extLst/>
            </p:spPr>
            <p:txBody>
              <a:bodyPr vert="horz" wrap="square" lIns="68570" tIns="34285" rIns="68570" bIns="34285" numCol="1" anchor="t" anchorCtr="0" compatLnSpc="1">
                <a:prstTxWarp prst="textNoShape">
                  <a:avLst/>
                </a:prstTxWarp>
              </a:bodyPr>
              <a:lstStyle/>
              <a:p>
                <a:pPr algn="ctr" defTabSz="685669">
                  <a:defRPr/>
                </a:pPr>
                <a:endParaRPr lang="en-US" sz="1350">
                  <a:solidFill>
                    <a:srgbClr val="505050"/>
                  </a:solidFill>
                  <a:latin typeface="Segoe UI"/>
                </a:endParaRPr>
              </a:p>
            </p:txBody>
          </p:sp>
        </p:grpSp>
      </p:grpSp>
      <p:grpSp>
        <p:nvGrpSpPr>
          <p:cNvPr id="5" name="Cloud 8"/>
          <p:cNvGrpSpPr/>
          <p:nvPr/>
        </p:nvGrpSpPr>
        <p:grpSpPr>
          <a:xfrm>
            <a:off x="7926408" y="1681010"/>
            <a:ext cx="741593" cy="449564"/>
            <a:chOff x="10559830" y="1956596"/>
            <a:chExt cx="988930" cy="599503"/>
          </a:xfrm>
        </p:grpSpPr>
        <p:sp>
          <p:nvSpPr>
            <p:cNvPr id="240" name="Freeform 5"/>
            <p:cNvSpPr>
              <a:spLocks/>
            </p:cNvSpPr>
            <p:nvPr/>
          </p:nvSpPr>
          <p:spPr bwMode="auto">
            <a:xfrm>
              <a:off x="10559830" y="1956596"/>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246" name="Picture 34"/>
            <p:cNvPicPr>
              <a:picLocks noChangeAspect="1" noChangeArrowheads="1"/>
            </p:cNvPicPr>
            <p:nvPr/>
          </p:nvPicPr>
          <p:blipFill>
            <a:blip r:embed="rId3"/>
            <a:stretch>
              <a:fillRect/>
            </a:stretch>
          </p:blipFill>
          <p:spPr bwMode="auto">
            <a:xfrm>
              <a:off x="10825695" y="2025019"/>
              <a:ext cx="457200" cy="45720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4" name="Cloud 7"/>
          <p:cNvGrpSpPr/>
          <p:nvPr/>
        </p:nvGrpSpPr>
        <p:grpSpPr>
          <a:xfrm>
            <a:off x="5607325" y="1260965"/>
            <a:ext cx="741593" cy="449564"/>
            <a:chOff x="6849984" y="1708560"/>
            <a:chExt cx="988930" cy="599503"/>
          </a:xfrm>
        </p:grpSpPr>
        <p:sp>
          <p:nvSpPr>
            <p:cNvPr id="242" name="Freeform 5"/>
            <p:cNvSpPr>
              <a:spLocks/>
            </p:cNvSpPr>
            <p:nvPr/>
          </p:nvSpPr>
          <p:spPr bwMode="auto">
            <a:xfrm>
              <a:off x="6849984" y="1708560"/>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248" name="Picture 247"/>
            <p:cNvPicPr>
              <a:picLocks noChangeAspect="1" noChangeArrowheads="1"/>
            </p:cNvPicPr>
            <p:nvPr/>
          </p:nvPicPr>
          <p:blipFill>
            <a:blip r:embed="rId4"/>
            <a:stretch>
              <a:fillRect/>
            </a:stretch>
          </p:blipFill>
          <p:spPr bwMode="auto">
            <a:xfrm>
              <a:off x="7121412" y="1751877"/>
              <a:ext cx="457200" cy="457200"/>
            </a:xfrm>
            <a:prstGeom prst="ellipse">
              <a:avLst/>
            </a:prstGeom>
            <a:extLst>
              <a:ext uri="{909E8E84-426E-40DD-AFC4-6F175D3DCCD1}">
                <a14:hiddenFill xmlns:a14="http://schemas.microsoft.com/office/drawing/2010/main">
                  <a:solidFill>
                    <a:srgbClr val="FFFFFF"/>
                  </a:solidFill>
                </a14:hiddenFill>
              </a:ext>
            </a:extLst>
          </p:spPr>
        </p:pic>
      </p:grpSp>
      <p:grpSp>
        <p:nvGrpSpPr>
          <p:cNvPr id="3" name="Cloud 6"/>
          <p:cNvGrpSpPr/>
          <p:nvPr/>
        </p:nvGrpSpPr>
        <p:grpSpPr>
          <a:xfrm>
            <a:off x="1734217" y="1604122"/>
            <a:ext cx="741593" cy="449564"/>
            <a:chOff x="2044670" y="2055314"/>
            <a:chExt cx="988930" cy="599503"/>
          </a:xfrm>
        </p:grpSpPr>
        <p:sp>
          <p:nvSpPr>
            <p:cNvPr id="244" name="Freeform 5"/>
            <p:cNvSpPr>
              <a:spLocks/>
            </p:cNvSpPr>
            <p:nvPr/>
          </p:nvSpPr>
          <p:spPr bwMode="auto">
            <a:xfrm>
              <a:off x="2044670" y="2055314"/>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346" name="Isosceles Triangle 345">
              <a:extLst>
                <a:ext uri="{FF2B5EF4-FFF2-40B4-BE49-F238E27FC236}">
                  <a16:creationId xmlns:a16="http://schemas.microsoft.com/office/drawing/2014/main" id="{2A910951-5E0A-438F-A680-A582D66644CB}"/>
                </a:ext>
              </a:extLst>
            </p:cNvPr>
            <p:cNvSpPr>
              <a:spLocks noChangeAspect="1"/>
            </p:cNvSpPr>
            <p:nvPr/>
          </p:nvSpPr>
          <p:spPr bwMode="auto">
            <a:xfrm>
              <a:off x="2317215" y="2140020"/>
              <a:ext cx="466710" cy="402336"/>
            </a:xfrm>
            <a:prstGeom prst="triangle">
              <a:avLst/>
            </a:prstGeom>
            <a:solidFill>
              <a:schemeClr val="bg1"/>
            </a:solidFill>
            <a:ln w="152400"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Freeform: Shape 244"/>
            <p:cNvSpPr>
              <a:spLocks noChangeAspect="1"/>
            </p:cNvSpPr>
            <p:nvPr/>
          </p:nvSpPr>
          <p:spPr bwMode="auto">
            <a:xfrm>
              <a:off x="2317215" y="2140832"/>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tx2"/>
            </a:solidFill>
            <a:ln w="152400" cap="flat" cmpd="sng" algn="ctr">
              <a:no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 name="Cloud 5"/>
          <p:cNvGrpSpPr/>
          <p:nvPr/>
        </p:nvGrpSpPr>
        <p:grpSpPr>
          <a:xfrm>
            <a:off x="7131031" y="2345666"/>
            <a:ext cx="1171358" cy="710094"/>
            <a:chOff x="8516083" y="2499299"/>
            <a:chExt cx="988930" cy="599503"/>
          </a:xfrm>
        </p:grpSpPr>
        <p:sp>
          <p:nvSpPr>
            <p:cNvPr id="241" name="Freeform 5"/>
            <p:cNvSpPr>
              <a:spLocks/>
            </p:cNvSpPr>
            <p:nvPr/>
          </p:nvSpPr>
          <p:spPr bwMode="auto">
            <a:xfrm>
              <a:off x="8516083" y="249929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229" name="Picture 228"/>
            <p:cNvPicPr>
              <a:picLocks noChangeAspect="1"/>
            </p:cNvPicPr>
            <p:nvPr/>
          </p:nvPicPr>
          <p:blipFill>
            <a:blip r:embed="rId5"/>
            <a:stretch>
              <a:fillRect/>
            </a:stretch>
          </p:blipFill>
          <p:spPr>
            <a:xfrm>
              <a:off x="8791368" y="2561926"/>
              <a:ext cx="457200" cy="457200"/>
            </a:xfrm>
            <a:prstGeom prst="ellipse">
              <a:avLst/>
            </a:prstGeom>
          </p:spPr>
        </p:pic>
      </p:grpSp>
      <p:grpSp>
        <p:nvGrpSpPr>
          <p:cNvPr id="18" name="Cloud 4"/>
          <p:cNvGrpSpPr/>
          <p:nvPr/>
        </p:nvGrpSpPr>
        <p:grpSpPr>
          <a:xfrm>
            <a:off x="115505" y="1848501"/>
            <a:ext cx="1009791" cy="617999"/>
            <a:chOff x="510813" y="1846999"/>
            <a:chExt cx="988930" cy="605231"/>
          </a:xfrm>
        </p:grpSpPr>
        <p:sp>
          <p:nvSpPr>
            <p:cNvPr id="237" name="Freeform 5"/>
            <p:cNvSpPr>
              <a:spLocks/>
            </p:cNvSpPr>
            <p:nvPr/>
          </p:nvSpPr>
          <p:spPr bwMode="auto">
            <a:xfrm>
              <a:off x="510813" y="184699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231" name="Picture 230"/>
            <p:cNvPicPr>
              <a:picLocks noChangeAspect="1"/>
            </p:cNvPicPr>
            <p:nvPr/>
          </p:nvPicPr>
          <p:blipFill>
            <a:blip r:embed="rId6"/>
            <a:stretch>
              <a:fillRect/>
            </a:stretch>
          </p:blipFill>
          <p:spPr>
            <a:xfrm>
              <a:off x="766137" y="1941362"/>
              <a:ext cx="510868" cy="510868"/>
            </a:xfrm>
            <a:prstGeom prst="rect">
              <a:avLst/>
            </a:prstGeom>
          </p:spPr>
        </p:pic>
      </p:grpSp>
      <p:grpSp>
        <p:nvGrpSpPr>
          <p:cNvPr id="14" name="Cloud 3"/>
          <p:cNvGrpSpPr/>
          <p:nvPr/>
        </p:nvGrpSpPr>
        <p:grpSpPr>
          <a:xfrm>
            <a:off x="6888464" y="1534058"/>
            <a:ext cx="741593" cy="449564"/>
            <a:chOff x="9185057" y="1427683"/>
            <a:chExt cx="988930" cy="599503"/>
          </a:xfrm>
        </p:grpSpPr>
        <p:sp>
          <p:nvSpPr>
            <p:cNvPr id="239" name="Freeform 5"/>
            <p:cNvSpPr>
              <a:spLocks/>
            </p:cNvSpPr>
            <p:nvPr/>
          </p:nvSpPr>
          <p:spPr bwMode="auto">
            <a:xfrm>
              <a:off x="9185057" y="1427683"/>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232" name="Picture 231"/>
            <p:cNvPicPr>
              <a:picLocks noChangeAspect="1"/>
            </p:cNvPicPr>
            <p:nvPr/>
          </p:nvPicPr>
          <p:blipFill>
            <a:blip r:embed="rId7"/>
            <a:stretch>
              <a:fillRect/>
            </a:stretch>
          </p:blipFill>
          <p:spPr>
            <a:xfrm>
              <a:off x="9469662" y="1523543"/>
              <a:ext cx="445899" cy="445899"/>
            </a:xfrm>
            <a:prstGeom prst="rect">
              <a:avLst/>
            </a:prstGeom>
          </p:spPr>
        </p:pic>
      </p:grpSp>
      <p:grpSp>
        <p:nvGrpSpPr>
          <p:cNvPr id="12" name="Cloud 2"/>
          <p:cNvGrpSpPr/>
          <p:nvPr/>
        </p:nvGrpSpPr>
        <p:grpSpPr>
          <a:xfrm>
            <a:off x="1959749" y="2736789"/>
            <a:ext cx="1021278" cy="619113"/>
            <a:chOff x="2738814" y="2609939"/>
            <a:chExt cx="988930" cy="599503"/>
          </a:xfrm>
        </p:grpSpPr>
        <p:sp>
          <p:nvSpPr>
            <p:cNvPr id="238" name="Freeform 5"/>
            <p:cNvSpPr>
              <a:spLocks/>
            </p:cNvSpPr>
            <p:nvPr/>
          </p:nvSpPr>
          <p:spPr bwMode="auto">
            <a:xfrm>
              <a:off x="2738814" y="2609939"/>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230" name="Picture 229"/>
            <p:cNvPicPr>
              <a:picLocks noChangeAspect="1"/>
            </p:cNvPicPr>
            <p:nvPr/>
          </p:nvPicPr>
          <p:blipFill>
            <a:blip r:embed="rId8"/>
            <a:stretch>
              <a:fillRect/>
            </a:stretch>
          </p:blipFill>
          <p:spPr>
            <a:xfrm>
              <a:off x="3059848" y="2791568"/>
              <a:ext cx="346863" cy="346863"/>
            </a:xfrm>
            <a:prstGeom prst="rect">
              <a:avLst/>
            </a:prstGeom>
          </p:spPr>
        </p:pic>
      </p:grpSp>
      <p:sp>
        <p:nvSpPr>
          <p:cNvPr id="324" name="TextBox 323">
            <a:extLst>
              <a:ext uri="{FF2B5EF4-FFF2-40B4-BE49-F238E27FC236}">
                <a16:creationId xmlns:a16="http://schemas.microsoft.com/office/drawing/2014/main" id="{250A0170-7562-4B85-98BE-E8F925F76DF5}"/>
              </a:ext>
            </a:extLst>
          </p:cNvPr>
          <p:cNvSpPr txBox="1"/>
          <p:nvPr/>
        </p:nvSpPr>
        <p:spPr>
          <a:xfrm>
            <a:off x="309103" y="166522"/>
            <a:ext cx="5864600" cy="906915"/>
          </a:xfrm>
          <a:prstGeom prst="rect">
            <a:avLst/>
          </a:prstGeom>
          <a:noFill/>
        </p:spPr>
        <p:txBody>
          <a:bodyPr wrap="square" rtlCol="0">
            <a:spAutoFit/>
          </a:bodyPr>
          <a:lstStyle/>
          <a:p>
            <a:pPr defTabSz="685644">
              <a:lnSpc>
                <a:spcPct val="90000"/>
              </a:lnSpc>
              <a:defRPr/>
            </a:pPr>
            <a:r>
              <a:rPr lang="en-US" sz="2941" spc="-75">
                <a:ln w="3175">
                  <a:noFill/>
                </a:ln>
                <a:gradFill>
                  <a:gsLst>
                    <a:gs pos="1250">
                      <a:srgbClr val="505050"/>
                    </a:gs>
                    <a:gs pos="100000">
                      <a:srgbClr val="505050"/>
                    </a:gs>
                  </a:gsLst>
                  <a:lin ang="5400000" scaled="0"/>
                </a:gradFill>
                <a:latin typeface="Segoe UI Light"/>
                <a:cs typeface="Segoe UI" pitchFamily="34" charset="0"/>
              </a:rPr>
              <a:t>In a world without boundaries, </a:t>
            </a:r>
            <a:br>
              <a:rPr lang="en-US" sz="2941" spc="-75">
                <a:ln w="3175">
                  <a:noFill/>
                </a:ln>
                <a:gradFill>
                  <a:gsLst>
                    <a:gs pos="1250">
                      <a:srgbClr val="505050"/>
                    </a:gs>
                    <a:gs pos="100000">
                      <a:srgbClr val="505050"/>
                    </a:gs>
                  </a:gsLst>
                  <a:lin ang="5400000" scaled="0"/>
                </a:gradFill>
                <a:latin typeface="Segoe UI Light"/>
                <a:cs typeface="Segoe UI" pitchFamily="34" charset="0"/>
              </a:rPr>
            </a:br>
            <a:r>
              <a:rPr lang="en-US" sz="2941" spc="-75">
                <a:ln w="3175">
                  <a:noFill/>
                </a:ln>
                <a:gradFill>
                  <a:gsLst>
                    <a:gs pos="1250">
                      <a:srgbClr val="505050"/>
                    </a:gs>
                    <a:gs pos="100000">
                      <a:srgbClr val="505050"/>
                    </a:gs>
                  </a:gsLst>
                  <a:lin ang="5400000" scaled="0"/>
                </a:gradFill>
                <a:latin typeface="Segoe UI Light"/>
                <a:cs typeface="Segoe UI" pitchFamily="34" charset="0"/>
              </a:rPr>
              <a:t>data lives and travels </a:t>
            </a:r>
            <a:r>
              <a:rPr lang="en-US" sz="2941" b="1" spc="-75">
                <a:ln w="3175">
                  <a:noFill/>
                </a:ln>
                <a:gradFill>
                  <a:gsLst>
                    <a:gs pos="1250">
                      <a:srgbClr val="505050"/>
                    </a:gs>
                    <a:gs pos="100000">
                      <a:srgbClr val="505050"/>
                    </a:gs>
                  </a:gsLst>
                  <a:lin ang="5400000" scaled="0"/>
                </a:gradFill>
                <a:latin typeface="Segoe UI Light"/>
                <a:cs typeface="Segoe UI" pitchFamily="34" charset="0"/>
              </a:rPr>
              <a:t>everywhere</a:t>
            </a:r>
            <a:r>
              <a:rPr lang="en-US" sz="2941" spc="-75">
                <a:ln w="3175">
                  <a:noFill/>
                </a:ln>
                <a:gradFill>
                  <a:gsLst>
                    <a:gs pos="1250">
                      <a:srgbClr val="505050"/>
                    </a:gs>
                    <a:gs pos="100000">
                      <a:srgbClr val="505050"/>
                    </a:gs>
                  </a:gsLst>
                  <a:lin ang="5400000" scaled="0"/>
                </a:gradFill>
                <a:latin typeface="Segoe UI Light"/>
                <a:cs typeface="Segoe UI" pitchFamily="34" charset="0"/>
              </a:rPr>
              <a:t> </a:t>
            </a:r>
          </a:p>
        </p:txBody>
      </p:sp>
      <p:grpSp>
        <p:nvGrpSpPr>
          <p:cNvPr id="343" name="Cloud 1">
            <a:extLst>
              <a:ext uri="{FF2B5EF4-FFF2-40B4-BE49-F238E27FC236}">
                <a16:creationId xmlns:a16="http://schemas.microsoft.com/office/drawing/2014/main" id="{E24F4D8F-8810-4DF2-8EF5-779204C2E0CD}"/>
              </a:ext>
            </a:extLst>
          </p:cNvPr>
          <p:cNvGrpSpPr/>
          <p:nvPr/>
        </p:nvGrpSpPr>
        <p:grpSpPr>
          <a:xfrm>
            <a:off x="3190425" y="1370483"/>
            <a:ext cx="741593" cy="449564"/>
            <a:chOff x="4581980" y="1374053"/>
            <a:chExt cx="988930" cy="599503"/>
          </a:xfrm>
        </p:grpSpPr>
        <p:sp>
          <p:nvSpPr>
            <p:cNvPr id="344" name="Freeform 5">
              <a:extLst>
                <a:ext uri="{FF2B5EF4-FFF2-40B4-BE49-F238E27FC236}">
                  <a16:creationId xmlns:a16="http://schemas.microsoft.com/office/drawing/2014/main" id="{0CCA8863-28CE-40FA-888B-E537AB6F3F21}"/>
                </a:ext>
              </a:extLst>
            </p:cNvPr>
            <p:cNvSpPr>
              <a:spLocks/>
            </p:cNvSpPr>
            <p:nvPr/>
          </p:nvSpPr>
          <p:spPr bwMode="auto">
            <a:xfrm>
              <a:off x="4581980" y="1374053"/>
              <a:ext cx="988930" cy="59950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tx1">
                <a:lumMod val="20000"/>
                <a:lumOff val="80000"/>
              </a:schemeClr>
            </a:solidFill>
            <a:ln w="15875">
              <a:noFill/>
            </a:ln>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pic>
          <p:nvPicPr>
            <p:cNvPr id="347" name="Picture 346">
              <a:extLst>
                <a:ext uri="{FF2B5EF4-FFF2-40B4-BE49-F238E27FC236}">
                  <a16:creationId xmlns:a16="http://schemas.microsoft.com/office/drawing/2014/main" id="{B7B56E2C-6423-49F5-909F-20D95CE83A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8504" y="1657505"/>
              <a:ext cx="831991" cy="175155"/>
            </a:xfrm>
            <a:prstGeom prst="rect">
              <a:avLst/>
            </a:prstGeom>
          </p:spPr>
        </p:pic>
      </p:grpSp>
      <p:cxnSp>
        <p:nvCxnSpPr>
          <p:cNvPr id="369" name="Straight Connector 368">
            <a:extLst>
              <a:ext uri="{FF2B5EF4-FFF2-40B4-BE49-F238E27FC236}">
                <a16:creationId xmlns:a16="http://schemas.microsoft.com/office/drawing/2014/main" id="{53C21D79-DEB5-4422-BA3D-430C7DACEA77}"/>
              </a:ext>
            </a:extLst>
          </p:cNvPr>
          <p:cNvCxnSpPr>
            <a:cxnSpLocks/>
            <a:endCxn id="350" idx="2"/>
          </p:cNvCxnSpPr>
          <p:nvPr/>
        </p:nvCxnSpPr>
        <p:spPr>
          <a:xfrm flipV="1">
            <a:off x="3313642" y="4152773"/>
            <a:ext cx="841925" cy="25595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11202BCE-D3D9-4A3E-8BE7-E096734A1AC3}"/>
              </a:ext>
            </a:extLst>
          </p:cNvPr>
          <p:cNvCxnSpPr>
            <a:cxnSpLocks/>
            <a:stCxn id="350" idx="0"/>
            <a:endCxn id="220" idx="4"/>
          </p:cNvCxnSpPr>
          <p:nvPr/>
        </p:nvCxnSpPr>
        <p:spPr>
          <a:xfrm flipH="1" flipV="1">
            <a:off x="4175818" y="3077714"/>
            <a:ext cx="401456" cy="65335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32FFED9E-BECE-4A68-8F9E-A6DA6D4CA3AE}"/>
              </a:ext>
            </a:extLst>
          </p:cNvPr>
          <p:cNvCxnSpPr>
            <a:cxnSpLocks/>
            <a:stCxn id="138" idx="3"/>
            <a:endCxn id="350" idx="7"/>
          </p:cNvCxnSpPr>
          <p:nvPr/>
        </p:nvCxnSpPr>
        <p:spPr>
          <a:xfrm flipH="1">
            <a:off x="4875465" y="3424867"/>
            <a:ext cx="90118" cy="429714"/>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91FEBB1A-723A-4E8D-BF07-FC155A433222}"/>
              </a:ext>
            </a:extLst>
          </p:cNvPr>
          <p:cNvCxnSpPr>
            <a:cxnSpLocks/>
            <a:stCxn id="55" idx="7"/>
            <a:endCxn id="89" idx="3"/>
          </p:cNvCxnSpPr>
          <p:nvPr/>
        </p:nvCxnSpPr>
        <p:spPr>
          <a:xfrm flipV="1">
            <a:off x="5806157" y="3860588"/>
            <a:ext cx="175118" cy="606492"/>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5BC9443F-A5BE-4347-8758-4074A8C1F096}"/>
              </a:ext>
            </a:extLst>
          </p:cNvPr>
          <p:cNvCxnSpPr>
            <a:cxnSpLocks/>
            <a:stCxn id="211" idx="2"/>
            <a:endCxn id="89" idx="6"/>
          </p:cNvCxnSpPr>
          <p:nvPr/>
        </p:nvCxnSpPr>
        <p:spPr>
          <a:xfrm flipH="1" flipV="1">
            <a:off x="6494494" y="3648004"/>
            <a:ext cx="340007" cy="113039"/>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A682D201-5457-4D30-A5FB-1BD84FC71CC2}"/>
              </a:ext>
            </a:extLst>
          </p:cNvPr>
          <p:cNvCxnSpPr>
            <a:cxnSpLocks/>
            <a:stCxn id="55" idx="1"/>
            <a:endCxn id="350" idx="6"/>
          </p:cNvCxnSpPr>
          <p:nvPr/>
        </p:nvCxnSpPr>
        <p:spPr>
          <a:xfrm flipH="1" flipV="1">
            <a:off x="4998980" y="4152773"/>
            <a:ext cx="382011" cy="314307"/>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397018DA-1B62-4BE7-A9B1-852EFE3F45B8}"/>
              </a:ext>
            </a:extLst>
          </p:cNvPr>
          <p:cNvCxnSpPr>
            <a:cxnSpLocks/>
            <a:stCxn id="344" idx="4"/>
            <a:endCxn id="197" idx="2"/>
          </p:cNvCxnSpPr>
          <p:nvPr/>
        </p:nvCxnSpPr>
        <p:spPr>
          <a:xfrm>
            <a:off x="3932018" y="1651461"/>
            <a:ext cx="408638" cy="8086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8DBD1B00-FA82-4212-BE32-113B1C05B541}"/>
              </a:ext>
            </a:extLst>
          </p:cNvPr>
          <p:cNvCxnSpPr>
            <a:cxnSpLocks/>
            <a:stCxn id="197" idx="6"/>
            <a:endCxn id="242" idx="7"/>
          </p:cNvCxnSpPr>
          <p:nvPr/>
        </p:nvCxnSpPr>
        <p:spPr>
          <a:xfrm flipV="1">
            <a:off x="4941931" y="1575660"/>
            <a:ext cx="665394" cy="156660"/>
          </a:xfrm>
          <a:prstGeom prst="line">
            <a:avLst/>
          </a:prstGeom>
          <a:ln w="2222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571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3.95833E-6 -1.48148E-6 L 0.12318 -1.48148E-6 " pathEditMode="relative" rAng="0" ptsTypes="AA">
                                      <p:cBhvr>
                                        <p:cTn id="6" dur="1000" fill="hold"/>
                                        <p:tgtEl>
                                          <p:spTgt spid="2"/>
                                        </p:tgtEl>
                                        <p:attrNameLst>
                                          <p:attrName>ppt_x</p:attrName>
                                          <p:attrName>ppt_y</p:attrName>
                                        </p:attrNameLst>
                                      </p:cBhvr>
                                      <p:rCtr x="6159" y="0"/>
                                    </p:animMotion>
                                  </p:childTnLst>
                                </p:cTn>
                              </p:par>
                            </p:childTnLst>
                          </p:cTn>
                        </p:par>
                        <p:par>
                          <p:cTn id="7" fill="hold">
                            <p:stCondLst>
                              <p:cond delay="1000"/>
                            </p:stCondLst>
                            <p:childTnLst>
                              <p:par>
                                <p:cTn id="8" presetID="22" presetClass="entr" presetSubtype="1" fill="hold" nodeType="afterEffect">
                                  <p:stCondLst>
                                    <p:cond delay="0"/>
                                  </p:stCondLst>
                                  <p:childTnLst>
                                    <p:set>
                                      <p:cBhvr>
                                        <p:cTn id="9" dur="1" fill="hold">
                                          <p:stCondLst>
                                            <p:cond delay="0"/>
                                          </p:stCondLst>
                                        </p:cTn>
                                        <p:tgtEl>
                                          <p:spTgt spid="334"/>
                                        </p:tgtEl>
                                        <p:attrNameLst>
                                          <p:attrName>style.visibility</p:attrName>
                                        </p:attrNameLst>
                                      </p:cBhvr>
                                      <p:to>
                                        <p:strVal val="visible"/>
                                      </p:to>
                                    </p:set>
                                    <p:animEffect transition="in" filter="wipe(up)">
                                      <p:cBhvr>
                                        <p:cTn id="10" dur="250"/>
                                        <p:tgtEl>
                                          <p:spTgt spid="334"/>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250"/>
                                        <p:tgtEl>
                                          <p:spTgt spid="12"/>
                                        </p:tgtEl>
                                      </p:cBhvr>
                                    </p:animEffect>
                                  </p:childTnLst>
                                </p:cTn>
                              </p:par>
                              <p:par>
                                <p:cTn id="15" presetID="22" presetClass="entr" presetSubtype="1" fill="hold" nodeType="withEffect">
                                  <p:stCondLst>
                                    <p:cond delay="0"/>
                                  </p:stCondLst>
                                  <p:childTnLst>
                                    <p:set>
                                      <p:cBhvr>
                                        <p:cTn id="16" dur="1" fill="hold">
                                          <p:stCondLst>
                                            <p:cond delay="0"/>
                                          </p:stCondLst>
                                        </p:cTn>
                                        <p:tgtEl>
                                          <p:spTgt spid="329"/>
                                        </p:tgtEl>
                                        <p:attrNameLst>
                                          <p:attrName>style.visibility</p:attrName>
                                        </p:attrNameLst>
                                      </p:cBhvr>
                                      <p:to>
                                        <p:strVal val="visible"/>
                                      </p:to>
                                    </p:set>
                                    <p:animEffect transition="in" filter="wipe(up)">
                                      <p:cBhvr>
                                        <p:cTn id="17" dur="250"/>
                                        <p:tgtEl>
                                          <p:spTgt spid="329"/>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childTnLst>
                          </p:cTn>
                        </p:par>
                        <p:par>
                          <p:cTn id="22" fill="hold">
                            <p:stCondLst>
                              <p:cond delay="1750"/>
                            </p:stCondLst>
                            <p:childTnLst>
                              <p:par>
                                <p:cTn id="23" presetID="22" presetClass="entr" presetSubtype="8" fill="hold" nodeType="afterEffect">
                                  <p:stCondLst>
                                    <p:cond delay="0"/>
                                  </p:stCondLst>
                                  <p:childTnLst>
                                    <p:set>
                                      <p:cBhvr>
                                        <p:cTn id="24" dur="1" fill="hold">
                                          <p:stCondLst>
                                            <p:cond delay="0"/>
                                          </p:stCondLst>
                                        </p:cTn>
                                        <p:tgtEl>
                                          <p:spTgt spid="355"/>
                                        </p:tgtEl>
                                        <p:attrNameLst>
                                          <p:attrName>style.visibility</p:attrName>
                                        </p:attrNameLst>
                                      </p:cBhvr>
                                      <p:to>
                                        <p:strVal val="visible"/>
                                      </p:to>
                                    </p:set>
                                    <p:animEffect transition="in" filter="wipe(left)">
                                      <p:cBhvr>
                                        <p:cTn id="25" dur="250"/>
                                        <p:tgtEl>
                                          <p:spTgt spid="35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250"/>
                                        <p:tgtEl>
                                          <p:spTgt spid="18"/>
                                        </p:tgtEl>
                                      </p:cBhvr>
                                    </p:animEffect>
                                  </p:childTnLst>
                                </p:cTn>
                              </p:par>
                            </p:childTnLst>
                          </p:cTn>
                        </p:par>
                        <p:par>
                          <p:cTn id="30" fill="hold">
                            <p:stCondLst>
                              <p:cond delay="2250"/>
                            </p:stCondLst>
                            <p:childTnLst>
                              <p:par>
                                <p:cTn id="31" presetID="22" presetClass="entr" presetSubtype="1" fill="hold" nodeType="afterEffect">
                                  <p:stCondLst>
                                    <p:cond delay="0"/>
                                  </p:stCondLst>
                                  <p:childTnLst>
                                    <p:set>
                                      <p:cBhvr>
                                        <p:cTn id="32" dur="1" fill="hold">
                                          <p:stCondLst>
                                            <p:cond delay="0"/>
                                          </p:stCondLst>
                                        </p:cTn>
                                        <p:tgtEl>
                                          <p:spTgt spid="274"/>
                                        </p:tgtEl>
                                        <p:attrNameLst>
                                          <p:attrName>style.visibility</p:attrName>
                                        </p:attrNameLst>
                                      </p:cBhvr>
                                      <p:to>
                                        <p:strVal val="visible"/>
                                      </p:to>
                                    </p:set>
                                    <p:animEffect transition="in" filter="wipe(up)">
                                      <p:cBhvr>
                                        <p:cTn id="33" dur="250"/>
                                        <p:tgtEl>
                                          <p:spTgt spid="274"/>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childTnLst>
                          </p:cTn>
                        </p:par>
                        <p:par>
                          <p:cTn id="38" fill="hold">
                            <p:stCondLst>
                              <p:cond delay="2750"/>
                            </p:stCondLst>
                            <p:childTnLst>
                              <p:par>
                                <p:cTn id="39" presetID="22" presetClass="entr" presetSubtype="1" fill="hold" nodeType="afterEffect">
                                  <p:stCondLst>
                                    <p:cond delay="0"/>
                                  </p:stCondLst>
                                  <p:childTnLst>
                                    <p:set>
                                      <p:cBhvr>
                                        <p:cTn id="40" dur="1" fill="hold">
                                          <p:stCondLst>
                                            <p:cond delay="0"/>
                                          </p:stCondLst>
                                        </p:cTn>
                                        <p:tgtEl>
                                          <p:spTgt spid="349"/>
                                        </p:tgtEl>
                                        <p:attrNameLst>
                                          <p:attrName>style.visibility</p:attrName>
                                        </p:attrNameLst>
                                      </p:cBhvr>
                                      <p:to>
                                        <p:strVal val="visible"/>
                                      </p:to>
                                    </p:set>
                                    <p:animEffect transition="in" filter="wipe(up)">
                                      <p:cBhvr>
                                        <p:cTn id="41" dur="250"/>
                                        <p:tgtEl>
                                          <p:spTgt spid="349"/>
                                        </p:tgtEl>
                                      </p:cBhvr>
                                    </p:animEffect>
                                  </p:childTnLst>
                                </p:cTn>
                              </p:par>
                              <p:par>
                                <p:cTn id="42" presetID="22" presetClass="entr" presetSubtype="4" fill="hold" nodeType="withEffect">
                                  <p:stCondLst>
                                    <p:cond delay="0"/>
                                  </p:stCondLst>
                                  <p:childTnLst>
                                    <p:set>
                                      <p:cBhvr>
                                        <p:cTn id="43" dur="1" fill="hold">
                                          <p:stCondLst>
                                            <p:cond delay="0"/>
                                          </p:stCondLst>
                                        </p:cTn>
                                        <p:tgtEl>
                                          <p:spTgt spid="352"/>
                                        </p:tgtEl>
                                        <p:attrNameLst>
                                          <p:attrName>style.visibility</p:attrName>
                                        </p:attrNameLst>
                                      </p:cBhvr>
                                      <p:to>
                                        <p:strVal val="visible"/>
                                      </p:to>
                                    </p:set>
                                    <p:animEffect transition="in" filter="wipe(down)">
                                      <p:cBhvr>
                                        <p:cTn id="44" dur="250"/>
                                        <p:tgtEl>
                                          <p:spTgt spid="352"/>
                                        </p:tgtEl>
                                      </p:cBhvr>
                                    </p:animEffect>
                                  </p:childTnLst>
                                </p:cTn>
                              </p:par>
                            </p:childTnLst>
                          </p:cTn>
                        </p:par>
                        <p:par>
                          <p:cTn id="45" fill="hold">
                            <p:stCondLst>
                              <p:cond delay="3000"/>
                            </p:stCondLst>
                            <p:childTnLst>
                              <p:par>
                                <p:cTn id="46" presetID="10" presetClass="entr" presetSubtype="0"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250"/>
                                        <p:tgtEl>
                                          <p:spTgt spid="3"/>
                                        </p:tgtEl>
                                      </p:cBhvr>
                                    </p:animEffect>
                                  </p:childTnLst>
                                </p:cTn>
                              </p:par>
                            </p:childTnLst>
                          </p:cTn>
                        </p:par>
                        <p:par>
                          <p:cTn id="49" fill="hold">
                            <p:stCondLst>
                              <p:cond delay="3250"/>
                            </p:stCondLst>
                            <p:childTnLst>
                              <p:par>
                                <p:cTn id="50" presetID="22" presetClass="entr" presetSubtype="1" fill="hold" nodeType="after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wipe(up)">
                                      <p:cBhvr>
                                        <p:cTn id="52" dur="250"/>
                                        <p:tgtEl>
                                          <p:spTgt spid="283"/>
                                        </p:tgtEl>
                                      </p:cBhvr>
                                    </p:animEffect>
                                  </p:childTnLst>
                                </p:cTn>
                              </p:par>
                              <p:par>
                                <p:cTn id="53" presetID="22" presetClass="entr" presetSubtype="8" fill="hold" nodeType="withEffect">
                                  <p:stCondLst>
                                    <p:cond delay="0"/>
                                  </p:stCondLst>
                                  <p:childTnLst>
                                    <p:set>
                                      <p:cBhvr>
                                        <p:cTn id="54" dur="1" fill="hold">
                                          <p:stCondLst>
                                            <p:cond delay="0"/>
                                          </p:stCondLst>
                                        </p:cTn>
                                        <p:tgtEl>
                                          <p:spTgt spid="333"/>
                                        </p:tgtEl>
                                        <p:attrNameLst>
                                          <p:attrName>style.visibility</p:attrName>
                                        </p:attrNameLst>
                                      </p:cBhvr>
                                      <p:to>
                                        <p:strVal val="visible"/>
                                      </p:to>
                                    </p:set>
                                    <p:animEffect transition="in" filter="wipe(left)">
                                      <p:cBhvr>
                                        <p:cTn id="55" dur="250"/>
                                        <p:tgtEl>
                                          <p:spTgt spid="333"/>
                                        </p:tgtEl>
                                      </p:cBhvr>
                                    </p:animEffect>
                                  </p:childTnLst>
                                </p:cTn>
                              </p:par>
                              <p:par>
                                <p:cTn id="56" presetID="22" presetClass="entr" presetSubtype="2" fill="hold" nodeType="withEffect">
                                  <p:stCondLst>
                                    <p:cond delay="0"/>
                                  </p:stCondLst>
                                  <p:childTnLst>
                                    <p:set>
                                      <p:cBhvr>
                                        <p:cTn id="57" dur="1" fill="hold">
                                          <p:stCondLst>
                                            <p:cond delay="0"/>
                                          </p:stCondLst>
                                        </p:cTn>
                                        <p:tgtEl>
                                          <p:spTgt spid="277"/>
                                        </p:tgtEl>
                                        <p:attrNameLst>
                                          <p:attrName>style.visibility</p:attrName>
                                        </p:attrNameLst>
                                      </p:cBhvr>
                                      <p:to>
                                        <p:strVal val="visible"/>
                                      </p:to>
                                    </p:set>
                                    <p:animEffect transition="in" filter="wipe(right)">
                                      <p:cBhvr>
                                        <p:cTn id="58" dur="250"/>
                                        <p:tgtEl>
                                          <p:spTgt spid="277"/>
                                        </p:tgtEl>
                                      </p:cBhvr>
                                    </p:animEffect>
                                  </p:childTnLst>
                                </p:cTn>
                              </p:par>
                              <p:par>
                                <p:cTn id="59" presetID="22" presetClass="entr" presetSubtype="1" fill="hold" nodeType="withEffect">
                                  <p:stCondLst>
                                    <p:cond delay="0"/>
                                  </p:stCondLst>
                                  <p:childTnLst>
                                    <p:set>
                                      <p:cBhvr>
                                        <p:cTn id="60" dur="1" fill="hold">
                                          <p:stCondLst>
                                            <p:cond delay="0"/>
                                          </p:stCondLst>
                                        </p:cTn>
                                        <p:tgtEl>
                                          <p:spTgt spid="280"/>
                                        </p:tgtEl>
                                        <p:attrNameLst>
                                          <p:attrName>style.visibility</p:attrName>
                                        </p:attrNameLst>
                                      </p:cBhvr>
                                      <p:to>
                                        <p:strVal val="visible"/>
                                      </p:to>
                                    </p:set>
                                    <p:animEffect transition="in" filter="wipe(up)">
                                      <p:cBhvr>
                                        <p:cTn id="61" dur="250"/>
                                        <p:tgtEl>
                                          <p:spTgt spid="280"/>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250"/>
                                        <p:tgtEl>
                                          <p:spTgt spid="4"/>
                                        </p:tgtEl>
                                      </p:cBhvr>
                                    </p:animEffect>
                                  </p:childTnLst>
                                </p:cTn>
                              </p:par>
                            </p:childTnLst>
                          </p:cTn>
                        </p:par>
                        <p:par>
                          <p:cTn id="66" fill="hold">
                            <p:stCondLst>
                              <p:cond delay="3750"/>
                            </p:stCondLst>
                            <p:childTnLst>
                              <p:par>
                                <p:cTn id="67" presetID="22" presetClass="entr" presetSubtype="1" fill="hold" nodeType="afterEffect">
                                  <p:stCondLst>
                                    <p:cond delay="0"/>
                                  </p:stCondLst>
                                  <p:childTnLst>
                                    <p:set>
                                      <p:cBhvr>
                                        <p:cTn id="68" dur="1" fill="hold">
                                          <p:stCondLst>
                                            <p:cond delay="0"/>
                                          </p:stCondLst>
                                        </p:cTn>
                                        <p:tgtEl>
                                          <p:spTgt spid="338"/>
                                        </p:tgtEl>
                                        <p:attrNameLst>
                                          <p:attrName>style.visibility</p:attrName>
                                        </p:attrNameLst>
                                      </p:cBhvr>
                                      <p:to>
                                        <p:strVal val="visible"/>
                                      </p:to>
                                    </p:set>
                                    <p:animEffect transition="in" filter="wipe(up)">
                                      <p:cBhvr>
                                        <p:cTn id="69" dur="250"/>
                                        <p:tgtEl>
                                          <p:spTgt spid="338"/>
                                        </p:tgtEl>
                                      </p:cBhvr>
                                    </p:animEffect>
                                  </p:childTnLst>
                                </p:cTn>
                              </p:par>
                              <p:par>
                                <p:cTn id="70" presetID="22" presetClass="entr" presetSubtype="1" fill="hold" nodeType="withEffect">
                                  <p:stCondLst>
                                    <p:cond delay="0"/>
                                  </p:stCondLst>
                                  <p:childTnLst>
                                    <p:set>
                                      <p:cBhvr>
                                        <p:cTn id="71" dur="1" fill="hold">
                                          <p:stCondLst>
                                            <p:cond delay="0"/>
                                          </p:stCondLst>
                                        </p:cTn>
                                        <p:tgtEl>
                                          <p:spTgt spid="339"/>
                                        </p:tgtEl>
                                        <p:attrNameLst>
                                          <p:attrName>style.visibility</p:attrName>
                                        </p:attrNameLst>
                                      </p:cBhvr>
                                      <p:to>
                                        <p:strVal val="visible"/>
                                      </p:to>
                                    </p:set>
                                    <p:animEffect transition="in" filter="wipe(up)">
                                      <p:cBhvr>
                                        <p:cTn id="72" dur="250"/>
                                        <p:tgtEl>
                                          <p:spTgt spid="339"/>
                                        </p:tgtEl>
                                      </p:cBhvr>
                                    </p:animEffect>
                                  </p:childTnLst>
                                </p:cTn>
                              </p:par>
                              <p:par>
                                <p:cTn id="73" presetID="22" presetClass="entr" presetSubtype="8" fill="hold" nodeType="withEffect">
                                  <p:stCondLst>
                                    <p:cond delay="0"/>
                                  </p:stCondLst>
                                  <p:childTnLst>
                                    <p:set>
                                      <p:cBhvr>
                                        <p:cTn id="74" dur="1" fill="hold">
                                          <p:stCondLst>
                                            <p:cond delay="0"/>
                                          </p:stCondLst>
                                        </p:cTn>
                                        <p:tgtEl>
                                          <p:spTgt spid="345"/>
                                        </p:tgtEl>
                                        <p:attrNameLst>
                                          <p:attrName>style.visibility</p:attrName>
                                        </p:attrNameLst>
                                      </p:cBhvr>
                                      <p:to>
                                        <p:strVal val="visible"/>
                                      </p:to>
                                    </p:set>
                                    <p:animEffect transition="in" filter="wipe(left)">
                                      <p:cBhvr>
                                        <p:cTn id="75" dur="250"/>
                                        <p:tgtEl>
                                          <p:spTgt spid="345"/>
                                        </p:tgtEl>
                                      </p:cBhvr>
                                    </p:animEffect>
                                  </p:childTnLst>
                                </p:cTn>
                              </p:par>
                            </p:childTnLst>
                          </p:cTn>
                        </p:par>
                        <p:par>
                          <p:cTn id="76" fill="hold">
                            <p:stCondLst>
                              <p:cond delay="4000"/>
                            </p:stCondLst>
                            <p:childTnLst>
                              <p:par>
                                <p:cTn id="77" presetID="10" presetClass="entr" presetSubtype="0"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250"/>
                                        <p:tgtEl>
                                          <p:spTgt spid="5"/>
                                        </p:tgtEl>
                                      </p:cBhvr>
                                    </p:animEffect>
                                  </p:childTnLst>
                                </p:cTn>
                              </p:par>
                            </p:childTnLst>
                          </p:cTn>
                        </p:par>
                        <p:par>
                          <p:cTn id="80" fill="hold">
                            <p:stCondLst>
                              <p:cond delay="4250"/>
                            </p:stCondLst>
                            <p:childTnLst>
                              <p:par>
                                <p:cTn id="81" presetID="22" presetClass="entr" presetSubtype="1" fill="hold" nodeType="afterEffect">
                                  <p:stCondLst>
                                    <p:cond delay="0"/>
                                  </p:stCondLst>
                                  <p:childTnLst>
                                    <p:set>
                                      <p:cBhvr>
                                        <p:cTn id="82" dur="1" fill="hold">
                                          <p:stCondLst>
                                            <p:cond delay="0"/>
                                          </p:stCondLst>
                                        </p:cTn>
                                        <p:tgtEl>
                                          <p:spTgt spid="358"/>
                                        </p:tgtEl>
                                        <p:attrNameLst>
                                          <p:attrName>style.visibility</p:attrName>
                                        </p:attrNameLst>
                                      </p:cBhvr>
                                      <p:to>
                                        <p:strVal val="visible"/>
                                      </p:to>
                                    </p:set>
                                    <p:animEffect transition="in" filter="wipe(up)">
                                      <p:cBhvr>
                                        <p:cTn id="83" dur="250"/>
                                        <p:tgtEl>
                                          <p:spTgt spid="358"/>
                                        </p:tgtEl>
                                      </p:cBhvr>
                                    </p:animEffect>
                                  </p:childTnLst>
                                </p:cTn>
                              </p:par>
                            </p:childTnLst>
                          </p:cTn>
                        </p:par>
                        <p:par>
                          <p:cTn id="84" fill="hold">
                            <p:stCondLst>
                              <p:cond delay="4500"/>
                            </p:stCondLst>
                            <p:childTnLst>
                              <p:par>
                                <p:cTn id="85" presetID="22" presetClass="entr" presetSubtype="8" fill="hold" nodeType="afterEffect">
                                  <p:stCondLst>
                                    <p:cond delay="0"/>
                                  </p:stCondLst>
                                  <p:childTnLst>
                                    <p:set>
                                      <p:cBhvr>
                                        <p:cTn id="86" dur="1" fill="hold">
                                          <p:stCondLst>
                                            <p:cond delay="0"/>
                                          </p:stCondLst>
                                        </p:cTn>
                                        <p:tgtEl>
                                          <p:spTgt spid="326"/>
                                        </p:tgtEl>
                                        <p:attrNameLst>
                                          <p:attrName>style.visibility</p:attrName>
                                        </p:attrNameLst>
                                      </p:cBhvr>
                                      <p:to>
                                        <p:strVal val="visible"/>
                                      </p:to>
                                    </p:set>
                                    <p:animEffect transition="in" filter="wipe(left)">
                                      <p:cBhvr>
                                        <p:cTn id="87" dur="250"/>
                                        <p:tgtEl>
                                          <p:spTgt spid="326"/>
                                        </p:tgtEl>
                                      </p:cBhvr>
                                    </p:animEffect>
                                  </p:childTnLst>
                                </p:cTn>
                              </p:par>
                              <p:par>
                                <p:cTn id="88" presetID="22" presetClass="entr" presetSubtype="8" fill="hold" nodeType="withEffect">
                                  <p:stCondLst>
                                    <p:cond delay="0"/>
                                  </p:stCondLst>
                                  <p:childTnLst>
                                    <p:set>
                                      <p:cBhvr>
                                        <p:cTn id="89" dur="1" fill="hold">
                                          <p:stCondLst>
                                            <p:cond delay="0"/>
                                          </p:stCondLst>
                                        </p:cTn>
                                        <p:tgtEl>
                                          <p:spTgt spid="325"/>
                                        </p:tgtEl>
                                        <p:attrNameLst>
                                          <p:attrName>style.visibility</p:attrName>
                                        </p:attrNameLst>
                                      </p:cBhvr>
                                      <p:to>
                                        <p:strVal val="visible"/>
                                      </p:to>
                                    </p:set>
                                    <p:animEffect transition="in" filter="wipe(left)">
                                      <p:cBhvr>
                                        <p:cTn id="90" dur="250"/>
                                        <p:tgtEl>
                                          <p:spTgt spid="325"/>
                                        </p:tgtEl>
                                      </p:cBhvr>
                                    </p:animEffect>
                                  </p:childTnLst>
                                </p:cTn>
                              </p:par>
                              <p:par>
                                <p:cTn id="91" presetID="22" presetClass="entr" presetSubtype="1" fill="hold" nodeType="withEffect">
                                  <p:stCondLst>
                                    <p:cond delay="0"/>
                                  </p:stCondLst>
                                  <p:childTnLst>
                                    <p:set>
                                      <p:cBhvr>
                                        <p:cTn id="92" dur="1" fill="hold">
                                          <p:stCondLst>
                                            <p:cond delay="0"/>
                                          </p:stCondLst>
                                        </p:cTn>
                                        <p:tgtEl>
                                          <p:spTgt spid="327"/>
                                        </p:tgtEl>
                                        <p:attrNameLst>
                                          <p:attrName>style.visibility</p:attrName>
                                        </p:attrNameLst>
                                      </p:cBhvr>
                                      <p:to>
                                        <p:strVal val="visible"/>
                                      </p:to>
                                    </p:set>
                                    <p:animEffect transition="in" filter="wipe(up)">
                                      <p:cBhvr>
                                        <p:cTn id="93" dur="250"/>
                                        <p:tgtEl>
                                          <p:spTgt spid="327"/>
                                        </p:tgtEl>
                                      </p:cBhvr>
                                    </p:animEffect>
                                  </p:childTnLst>
                                </p:cTn>
                              </p:par>
                            </p:childTnLst>
                          </p:cTn>
                        </p:par>
                        <p:par>
                          <p:cTn id="94" fill="hold">
                            <p:stCondLst>
                              <p:cond delay="4750"/>
                            </p:stCondLst>
                            <p:childTnLst>
                              <p:par>
                                <p:cTn id="95" presetID="22" presetClass="entr" presetSubtype="1" fill="hold" nodeType="afterEffect">
                                  <p:stCondLst>
                                    <p:cond delay="0"/>
                                  </p:stCondLst>
                                  <p:childTnLst>
                                    <p:set>
                                      <p:cBhvr>
                                        <p:cTn id="96" dur="1" fill="hold">
                                          <p:stCondLst>
                                            <p:cond delay="0"/>
                                          </p:stCondLst>
                                        </p:cTn>
                                        <p:tgtEl>
                                          <p:spTgt spid="328"/>
                                        </p:tgtEl>
                                        <p:attrNameLst>
                                          <p:attrName>style.visibility</p:attrName>
                                        </p:attrNameLst>
                                      </p:cBhvr>
                                      <p:to>
                                        <p:strVal val="visible"/>
                                      </p:to>
                                    </p:set>
                                    <p:animEffect transition="in" filter="wipe(up)">
                                      <p:cBhvr>
                                        <p:cTn id="97" dur="250"/>
                                        <p:tgtEl>
                                          <p:spTgt spid="328"/>
                                        </p:tgtEl>
                                      </p:cBhvr>
                                    </p:animEffect>
                                  </p:childTnLst>
                                </p:cTn>
                              </p:par>
                              <p:par>
                                <p:cTn id="98" presetID="22" presetClass="entr" presetSubtype="8" fill="hold" nodeType="withEffect">
                                  <p:stCondLst>
                                    <p:cond delay="0"/>
                                  </p:stCondLst>
                                  <p:childTnLst>
                                    <p:set>
                                      <p:cBhvr>
                                        <p:cTn id="99" dur="1" fill="hold">
                                          <p:stCondLst>
                                            <p:cond delay="0"/>
                                          </p:stCondLst>
                                        </p:cTn>
                                        <p:tgtEl>
                                          <p:spTgt spid="330"/>
                                        </p:tgtEl>
                                        <p:attrNameLst>
                                          <p:attrName>style.visibility</p:attrName>
                                        </p:attrNameLst>
                                      </p:cBhvr>
                                      <p:to>
                                        <p:strVal val="visible"/>
                                      </p:to>
                                    </p:set>
                                    <p:animEffect transition="in" filter="wipe(left)">
                                      <p:cBhvr>
                                        <p:cTn id="100" dur="250"/>
                                        <p:tgtEl>
                                          <p:spTgt spid="330"/>
                                        </p:tgtEl>
                                      </p:cBhvr>
                                    </p:animEffect>
                                  </p:childTnLst>
                                </p:cTn>
                              </p:par>
                            </p:childTnLst>
                          </p:cTn>
                        </p:par>
                        <p:par>
                          <p:cTn id="101" fill="hold">
                            <p:stCondLst>
                              <p:cond delay="5000"/>
                            </p:stCondLst>
                            <p:childTnLst>
                              <p:par>
                                <p:cTn id="102" presetID="22" presetClass="entr" presetSubtype="4" fill="hold" nodeType="afterEffect">
                                  <p:stCondLst>
                                    <p:cond delay="0"/>
                                  </p:stCondLst>
                                  <p:childTnLst>
                                    <p:set>
                                      <p:cBhvr>
                                        <p:cTn id="103" dur="1" fill="hold">
                                          <p:stCondLst>
                                            <p:cond delay="0"/>
                                          </p:stCondLst>
                                        </p:cTn>
                                        <p:tgtEl>
                                          <p:spTgt spid="335"/>
                                        </p:tgtEl>
                                        <p:attrNameLst>
                                          <p:attrName>style.visibility</p:attrName>
                                        </p:attrNameLst>
                                      </p:cBhvr>
                                      <p:to>
                                        <p:strVal val="visible"/>
                                      </p:to>
                                    </p:set>
                                    <p:animEffect transition="in" filter="wipe(down)">
                                      <p:cBhvr>
                                        <p:cTn id="104" dur="250"/>
                                        <p:tgtEl>
                                          <p:spTgt spid="335"/>
                                        </p:tgtEl>
                                      </p:cBhvr>
                                    </p:animEffect>
                                  </p:childTnLst>
                                </p:cTn>
                              </p:par>
                              <p:par>
                                <p:cTn id="105" presetID="22" presetClass="entr" presetSubtype="4" fill="hold" nodeType="withEffect">
                                  <p:stCondLst>
                                    <p:cond delay="0"/>
                                  </p:stCondLst>
                                  <p:childTnLst>
                                    <p:set>
                                      <p:cBhvr>
                                        <p:cTn id="106" dur="1" fill="hold">
                                          <p:stCondLst>
                                            <p:cond delay="0"/>
                                          </p:stCondLst>
                                        </p:cTn>
                                        <p:tgtEl>
                                          <p:spTgt spid="336"/>
                                        </p:tgtEl>
                                        <p:attrNameLst>
                                          <p:attrName>style.visibility</p:attrName>
                                        </p:attrNameLst>
                                      </p:cBhvr>
                                      <p:to>
                                        <p:strVal val="visible"/>
                                      </p:to>
                                    </p:set>
                                    <p:animEffect transition="in" filter="wipe(down)">
                                      <p:cBhvr>
                                        <p:cTn id="107" dur="250"/>
                                        <p:tgtEl>
                                          <p:spTgt spid="336"/>
                                        </p:tgtEl>
                                      </p:cBhvr>
                                    </p:animEffect>
                                  </p:childTnLst>
                                </p:cTn>
                              </p:par>
                            </p:childTnLst>
                          </p:cTn>
                        </p:par>
                        <p:par>
                          <p:cTn id="108" fill="hold">
                            <p:stCondLst>
                              <p:cond delay="5250"/>
                            </p:stCondLst>
                            <p:childTnLst>
                              <p:par>
                                <p:cTn id="109" presetID="22" presetClass="entr" presetSubtype="4" fill="hold" nodeType="afterEffect">
                                  <p:stCondLst>
                                    <p:cond delay="0"/>
                                  </p:stCondLst>
                                  <p:childTnLst>
                                    <p:set>
                                      <p:cBhvr>
                                        <p:cTn id="110" dur="1" fill="hold">
                                          <p:stCondLst>
                                            <p:cond delay="0"/>
                                          </p:stCondLst>
                                        </p:cTn>
                                        <p:tgtEl>
                                          <p:spTgt spid="337"/>
                                        </p:tgtEl>
                                        <p:attrNameLst>
                                          <p:attrName>style.visibility</p:attrName>
                                        </p:attrNameLst>
                                      </p:cBhvr>
                                      <p:to>
                                        <p:strVal val="visible"/>
                                      </p:to>
                                    </p:set>
                                    <p:animEffect transition="in" filter="wipe(down)">
                                      <p:cBhvr>
                                        <p:cTn id="111" dur="250"/>
                                        <p:tgtEl>
                                          <p:spTgt spid="337"/>
                                        </p:tgtEl>
                                      </p:cBhvr>
                                    </p:animEffect>
                                  </p:childTnLst>
                                </p:cTn>
                              </p:par>
                            </p:childTnLst>
                          </p:cTn>
                        </p:par>
                        <p:par>
                          <p:cTn id="112" fill="hold">
                            <p:stCondLst>
                              <p:cond delay="5500"/>
                            </p:stCondLst>
                            <p:childTnLst>
                              <p:par>
                                <p:cTn id="113" presetID="22" presetClass="entr" presetSubtype="4" fill="hold" nodeType="afterEffect">
                                  <p:stCondLst>
                                    <p:cond delay="0"/>
                                  </p:stCondLst>
                                  <p:childTnLst>
                                    <p:set>
                                      <p:cBhvr>
                                        <p:cTn id="114" dur="1" fill="hold">
                                          <p:stCondLst>
                                            <p:cond delay="0"/>
                                          </p:stCondLst>
                                        </p:cTn>
                                        <p:tgtEl>
                                          <p:spTgt spid="332"/>
                                        </p:tgtEl>
                                        <p:attrNameLst>
                                          <p:attrName>style.visibility</p:attrName>
                                        </p:attrNameLst>
                                      </p:cBhvr>
                                      <p:to>
                                        <p:strVal val="visible"/>
                                      </p:to>
                                    </p:set>
                                    <p:animEffect transition="in" filter="wipe(down)">
                                      <p:cBhvr>
                                        <p:cTn id="115" dur="250"/>
                                        <p:tgtEl>
                                          <p:spTgt spid="332"/>
                                        </p:tgtEl>
                                      </p:cBhvr>
                                    </p:animEffect>
                                  </p:childTnLst>
                                </p:cTn>
                              </p:par>
                              <p:par>
                                <p:cTn id="116" presetID="22" presetClass="entr" presetSubtype="2" fill="hold" nodeType="withEffect">
                                  <p:stCondLst>
                                    <p:cond delay="0"/>
                                  </p:stCondLst>
                                  <p:childTnLst>
                                    <p:set>
                                      <p:cBhvr>
                                        <p:cTn id="117" dur="1" fill="hold">
                                          <p:stCondLst>
                                            <p:cond delay="0"/>
                                          </p:stCondLst>
                                        </p:cTn>
                                        <p:tgtEl>
                                          <p:spTgt spid="331"/>
                                        </p:tgtEl>
                                        <p:attrNameLst>
                                          <p:attrName>style.visibility</p:attrName>
                                        </p:attrNameLst>
                                      </p:cBhvr>
                                      <p:to>
                                        <p:strVal val="visible"/>
                                      </p:to>
                                    </p:set>
                                    <p:animEffect transition="in" filter="wipe(right)">
                                      <p:cBhvr>
                                        <p:cTn id="118" dur="250"/>
                                        <p:tgtEl>
                                          <p:spTgt spid="331"/>
                                        </p:tgtEl>
                                      </p:cBhvr>
                                    </p:animEffect>
                                  </p:childTnLst>
                                </p:cTn>
                              </p:par>
                            </p:childTnLst>
                          </p:cTn>
                        </p:par>
                        <p:par>
                          <p:cTn id="119" fill="hold">
                            <p:stCondLst>
                              <p:cond delay="5750"/>
                            </p:stCondLst>
                            <p:childTnLst>
                              <p:par>
                                <p:cTn id="120" presetID="22" presetClass="entr" presetSubtype="4" fill="hold" nodeType="afterEffect">
                                  <p:stCondLst>
                                    <p:cond delay="0"/>
                                  </p:stCondLst>
                                  <p:childTnLst>
                                    <p:set>
                                      <p:cBhvr>
                                        <p:cTn id="121" dur="1" fill="hold">
                                          <p:stCondLst>
                                            <p:cond delay="0"/>
                                          </p:stCondLst>
                                        </p:cTn>
                                        <p:tgtEl>
                                          <p:spTgt spid="363"/>
                                        </p:tgtEl>
                                        <p:attrNameLst>
                                          <p:attrName>style.visibility</p:attrName>
                                        </p:attrNameLst>
                                      </p:cBhvr>
                                      <p:to>
                                        <p:strVal val="visible"/>
                                      </p:to>
                                    </p:set>
                                    <p:animEffect transition="in" filter="wipe(down)">
                                      <p:cBhvr>
                                        <p:cTn id="122" dur="250"/>
                                        <p:tgtEl>
                                          <p:spTgt spid="363"/>
                                        </p:tgtEl>
                                      </p:cBhvr>
                                    </p:animEffect>
                                  </p:childTnLst>
                                </p:cTn>
                              </p:par>
                              <p:par>
                                <p:cTn id="123" presetID="22" presetClass="entr" presetSubtype="8" fill="hold" nodeType="withEffect">
                                  <p:stCondLst>
                                    <p:cond delay="0"/>
                                  </p:stCondLst>
                                  <p:childTnLst>
                                    <p:set>
                                      <p:cBhvr>
                                        <p:cTn id="124" dur="1" fill="hold">
                                          <p:stCondLst>
                                            <p:cond delay="0"/>
                                          </p:stCondLst>
                                        </p:cTn>
                                        <p:tgtEl>
                                          <p:spTgt spid="342"/>
                                        </p:tgtEl>
                                        <p:attrNameLst>
                                          <p:attrName>style.visibility</p:attrName>
                                        </p:attrNameLst>
                                      </p:cBhvr>
                                      <p:to>
                                        <p:strVal val="visible"/>
                                      </p:to>
                                    </p:set>
                                    <p:animEffect transition="in" filter="wipe(left)">
                                      <p:cBhvr>
                                        <p:cTn id="125" dur="250"/>
                                        <p:tgtEl>
                                          <p:spTgt spid="342"/>
                                        </p:tgtEl>
                                      </p:cBhvr>
                                    </p:animEffect>
                                  </p:childTnLst>
                                </p:cTn>
                              </p:par>
                              <p:par>
                                <p:cTn id="126" presetID="22" presetClass="entr" presetSubtype="8" fill="hold" nodeType="withEffect">
                                  <p:stCondLst>
                                    <p:cond delay="0"/>
                                  </p:stCondLst>
                                  <p:childTnLst>
                                    <p:set>
                                      <p:cBhvr>
                                        <p:cTn id="127" dur="1" fill="hold">
                                          <p:stCondLst>
                                            <p:cond delay="0"/>
                                          </p:stCondLst>
                                        </p:cTn>
                                        <p:tgtEl>
                                          <p:spTgt spid="366"/>
                                        </p:tgtEl>
                                        <p:attrNameLst>
                                          <p:attrName>style.visibility</p:attrName>
                                        </p:attrNameLst>
                                      </p:cBhvr>
                                      <p:to>
                                        <p:strVal val="visible"/>
                                      </p:to>
                                    </p:set>
                                    <p:animEffect transition="in" filter="wipe(left)">
                                      <p:cBhvr>
                                        <p:cTn id="128" dur="250"/>
                                        <p:tgtEl>
                                          <p:spTgt spid="366"/>
                                        </p:tgtEl>
                                      </p:cBhvr>
                                    </p:animEffect>
                                  </p:childTnLst>
                                </p:cTn>
                              </p:par>
                            </p:childTnLst>
                          </p:cTn>
                        </p:par>
                        <p:par>
                          <p:cTn id="129" fill="hold">
                            <p:stCondLst>
                              <p:cond delay="6000"/>
                            </p:stCondLst>
                            <p:childTnLst>
                              <p:par>
                                <p:cTn id="130" presetID="22" presetClass="entr" presetSubtype="1" fill="hold" nodeType="afterEffect">
                                  <p:stCondLst>
                                    <p:cond delay="0"/>
                                  </p:stCondLst>
                                  <p:childTnLst>
                                    <p:set>
                                      <p:cBhvr>
                                        <p:cTn id="131" dur="1" fill="hold">
                                          <p:stCondLst>
                                            <p:cond delay="0"/>
                                          </p:stCondLst>
                                        </p:cTn>
                                        <p:tgtEl>
                                          <p:spTgt spid="340"/>
                                        </p:tgtEl>
                                        <p:attrNameLst>
                                          <p:attrName>style.visibility</p:attrName>
                                        </p:attrNameLst>
                                      </p:cBhvr>
                                      <p:to>
                                        <p:strVal val="visible"/>
                                      </p:to>
                                    </p:set>
                                    <p:animEffect transition="in" filter="wipe(up)">
                                      <p:cBhvr>
                                        <p:cTn id="132" dur="250"/>
                                        <p:tgtEl>
                                          <p:spTgt spid="340"/>
                                        </p:tgtEl>
                                      </p:cBhvr>
                                    </p:animEffect>
                                  </p:childTnLst>
                                </p:cTn>
                              </p:par>
                              <p:par>
                                <p:cTn id="133" presetID="22" presetClass="entr" presetSubtype="1" fill="hold" nodeType="withEffect">
                                  <p:stCondLst>
                                    <p:cond delay="0"/>
                                  </p:stCondLst>
                                  <p:childTnLst>
                                    <p:set>
                                      <p:cBhvr>
                                        <p:cTn id="134" dur="1" fill="hold">
                                          <p:stCondLst>
                                            <p:cond delay="0"/>
                                          </p:stCondLst>
                                        </p:cTn>
                                        <p:tgtEl>
                                          <p:spTgt spid="341"/>
                                        </p:tgtEl>
                                        <p:attrNameLst>
                                          <p:attrName>style.visibility</p:attrName>
                                        </p:attrNameLst>
                                      </p:cBhvr>
                                      <p:to>
                                        <p:strVal val="visible"/>
                                      </p:to>
                                    </p:set>
                                    <p:animEffect transition="in" filter="wipe(up)">
                                      <p:cBhvr>
                                        <p:cTn id="135" dur="250"/>
                                        <p:tgtEl>
                                          <p:spTgt spid="341"/>
                                        </p:tgtEl>
                                      </p:cBhvr>
                                    </p:animEffect>
                                  </p:childTnLst>
                                </p:cTn>
                              </p:par>
                            </p:childTnLst>
                          </p:cTn>
                        </p:par>
                        <p:par>
                          <p:cTn id="136" fill="hold">
                            <p:stCondLst>
                              <p:cond delay="6250"/>
                            </p:stCondLst>
                            <p:childTnLst>
                              <p:par>
                                <p:cTn id="137" presetID="10" presetClass="entr" presetSubtype="0" fill="hold" nodeType="afterEffect">
                                  <p:stCondLst>
                                    <p:cond delay="0"/>
                                  </p:stCondLst>
                                  <p:childTnLst>
                                    <p:set>
                                      <p:cBhvr>
                                        <p:cTn id="138" dur="1" fill="hold">
                                          <p:stCondLst>
                                            <p:cond delay="0"/>
                                          </p:stCondLst>
                                        </p:cTn>
                                        <p:tgtEl>
                                          <p:spTgt spid="343"/>
                                        </p:tgtEl>
                                        <p:attrNameLst>
                                          <p:attrName>style.visibility</p:attrName>
                                        </p:attrNameLst>
                                      </p:cBhvr>
                                      <p:to>
                                        <p:strVal val="visible"/>
                                      </p:to>
                                    </p:set>
                                    <p:animEffect transition="in" filter="fade">
                                      <p:cBhvr>
                                        <p:cTn id="139" dur="250"/>
                                        <p:tgtEl>
                                          <p:spTgt spid="343"/>
                                        </p:tgtEl>
                                      </p:cBhvr>
                                    </p:animEffect>
                                  </p:childTnLst>
                                </p:cTn>
                              </p:par>
                              <p:par>
                                <p:cTn id="140" presetID="22" presetClass="entr" presetSubtype="2" fill="hold" nodeType="withEffect">
                                  <p:stCondLst>
                                    <p:cond delay="0"/>
                                  </p:stCondLst>
                                  <p:childTnLst>
                                    <p:set>
                                      <p:cBhvr>
                                        <p:cTn id="141" dur="1" fill="hold">
                                          <p:stCondLst>
                                            <p:cond delay="0"/>
                                          </p:stCondLst>
                                        </p:cTn>
                                        <p:tgtEl>
                                          <p:spTgt spid="369"/>
                                        </p:tgtEl>
                                        <p:attrNameLst>
                                          <p:attrName>style.visibility</p:attrName>
                                        </p:attrNameLst>
                                      </p:cBhvr>
                                      <p:to>
                                        <p:strVal val="visible"/>
                                      </p:to>
                                    </p:set>
                                    <p:animEffect transition="in" filter="wipe(right)">
                                      <p:cBhvr>
                                        <p:cTn id="142" dur="250"/>
                                        <p:tgtEl>
                                          <p:spTgt spid="369"/>
                                        </p:tgtEl>
                                      </p:cBhvr>
                                    </p:animEffect>
                                  </p:childTnLst>
                                </p:cTn>
                              </p:par>
                            </p:childTnLst>
                          </p:cTn>
                        </p:par>
                        <p:par>
                          <p:cTn id="143" fill="hold">
                            <p:stCondLst>
                              <p:cond delay="6500"/>
                            </p:stCondLst>
                            <p:childTnLst>
                              <p:par>
                                <p:cTn id="144" presetID="22" presetClass="entr" presetSubtype="4" fill="hold" nodeType="afterEffect">
                                  <p:stCondLst>
                                    <p:cond delay="0"/>
                                  </p:stCondLst>
                                  <p:childTnLst>
                                    <p:set>
                                      <p:cBhvr>
                                        <p:cTn id="145" dur="1" fill="hold">
                                          <p:stCondLst>
                                            <p:cond delay="0"/>
                                          </p:stCondLst>
                                        </p:cTn>
                                        <p:tgtEl>
                                          <p:spTgt spid="370"/>
                                        </p:tgtEl>
                                        <p:attrNameLst>
                                          <p:attrName>style.visibility</p:attrName>
                                        </p:attrNameLst>
                                      </p:cBhvr>
                                      <p:to>
                                        <p:strVal val="visible"/>
                                      </p:to>
                                    </p:set>
                                    <p:animEffect transition="in" filter="wipe(down)">
                                      <p:cBhvr>
                                        <p:cTn id="146" dur="250"/>
                                        <p:tgtEl>
                                          <p:spTgt spid="370"/>
                                        </p:tgtEl>
                                      </p:cBhvr>
                                    </p:animEffect>
                                  </p:childTnLst>
                                </p:cTn>
                              </p:par>
                              <p:par>
                                <p:cTn id="147" presetID="22" presetClass="entr" presetSubtype="4" fill="hold" nodeType="withEffect">
                                  <p:stCondLst>
                                    <p:cond delay="0"/>
                                  </p:stCondLst>
                                  <p:childTnLst>
                                    <p:set>
                                      <p:cBhvr>
                                        <p:cTn id="148" dur="1" fill="hold">
                                          <p:stCondLst>
                                            <p:cond delay="0"/>
                                          </p:stCondLst>
                                        </p:cTn>
                                        <p:tgtEl>
                                          <p:spTgt spid="371"/>
                                        </p:tgtEl>
                                        <p:attrNameLst>
                                          <p:attrName>style.visibility</p:attrName>
                                        </p:attrNameLst>
                                      </p:cBhvr>
                                      <p:to>
                                        <p:strVal val="visible"/>
                                      </p:to>
                                    </p:set>
                                    <p:animEffect transition="in" filter="wipe(down)">
                                      <p:cBhvr>
                                        <p:cTn id="149" dur="250"/>
                                        <p:tgtEl>
                                          <p:spTgt spid="371"/>
                                        </p:tgtEl>
                                      </p:cBhvr>
                                    </p:animEffect>
                                  </p:childTnLst>
                                </p:cTn>
                              </p:par>
                            </p:childTnLst>
                          </p:cTn>
                        </p:par>
                        <p:par>
                          <p:cTn id="150" fill="hold">
                            <p:stCondLst>
                              <p:cond delay="6750"/>
                            </p:stCondLst>
                            <p:childTnLst>
                              <p:par>
                                <p:cTn id="151" presetID="22" presetClass="entr" presetSubtype="1" fill="hold" nodeType="afterEffect">
                                  <p:stCondLst>
                                    <p:cond delay="0"/>
                                  </p:stCondLst>
                                  <p:childTnLst>
                                    <p:set>
                                      <p:cBhvr>
                                        <p:cTn id="152" dur="1" fill="hold">
                                          <p:stCondLst>
                                            <p:cond delay="0"/>
                                          </p:stCondLst>
                                        </p:cTn>
                                        <p:tgtEl>
                                          <p:spTgt spid="372"/>
                                        </p:tgtEl>
                                        <p:attrNameLst>
                                          <p:attrName>style.visibility</p:attrName>
                                        </p:attrNameLst>
                                      </p:cBhvr>
                                      <p:to>
                                        <p:strVal val="visible"/>
                                      </p:to>
                                    </p:set>
                                    <p:animEffect transition="in" filter="wipe(up)">
                                      <p:cBhvr>
                                        <p:cTn id="153" dur="250"/>
                                        <p:tgtEl>
                                          <p:spTgt spid="372"/>
                                        </p:tgtEl>
                                      </p:cBhvr>
                                    </p:animEffect>
                                  </p:childTnLst>
                                </p:cTn>
                              </p:par>
                            </p:childTnLst>
                          </p:cTn>
                        </p:par>
                        <p:par>
                          <p:cTn id="154" fill="hold">
                            <p:stCondLst>
                              <p:cond delay="7000"/>
                            </p:stCondLst>
                            <p:childTnLst>
                              <p:par>
                                <p:cTn id="155" presetID="22" presetClass="entr" presetSubtype="1" fill="hold" nodeType="afterEffect">
                                  <p:stCondLst>
                                    <p:cond delay="0"/>
                                  </p:stCondLst>
                                  <p:childTnLst>
                                    <p:set>
                                      <p:cBhvr>
                                        <p:cTn id="156" dur="1" fill="hold">
                                          <p:stCondLst>
                                            <p:cond delay="0"/>
                                          </p:stCondLst>
                                        </p:cTn>
                                        <p:tgtEl>
                                          <p:spTgt spid="373"/>
                                        </p:tgtEl>
                                        <p:attrNameLst>
                                          <p:attrName>style.visibility</p:attrName>
                                        </p:attrNameLst>
                                      </p:cBhvr>
                                      <p:to>
                                        <p:strVal val="visible"/>
                                      </p:to>
                                    </p:set>
                                    <p:animEffect transition="in" filter="wipe(up)">
                                      <p:cBhvr>
                                        <p:cTn id="157" dur="250"/>
                                        <p:tgtEl>
                                          <p:spTgt spid="373"/>
                                        </p:tgtEl>
                                      </p:cBhvr>
                                    </p:animEffect>
                                  </p:childTnLst>
                                </p:cTn>
                              </p:par>
                            </p:childTnLst>
                          </p:cTn>
                        </p:par>
                        <p:par>
                          <p:cTn id="158" fill="hold">
                            <p:stCondLst>
                              <p:cond delay="7250"/>
                            </p:stCondLst>
                            <p:childTnLst>
                              <p:par>
                                <p:cTn id="159" presetID="22" presetClass="entr" presetSubtype="1" fill="hold" nodeType="afterEffect">
                                  <p:stCondLst>
                                    <p:cond delay="0"/>
                                  </p:stCondLst>
                                  <p:childTnLst>
                                    <p:set>
                                      <p:cBhvr>
                                        <p:cTn id="160" dur="1" fill="hold">
                                          <p:stCondLst>
                                            <p:cond delay="0"/>
                                          </p:stCondLst>
                                        </p:cTn>
                                        <p:tgtEl>
                                          <p:spTgt spid="414"/>
                                        </p:tgtEl>
                                        <p:attrNameLst>
                                          <p:attrName>style.visibility</p:attrName>
                                        </p:attrNameLst>
                                      </p:cBhvr>
                                      <p:to>
                                        <p:strVal val="visible"/>
                                      </p:to>
                                    </p:set>
                                    <p:animEffect transition="in" filter="wipe(up)">
                                      <p:cBhvr>
                                        <p:cTn id="161" dur="250"/>
                                        <p:tgtEl>
                                          <p:spTgt spid="414"/>
                                        </p:tgtEl>
                                      </p:cBhvr>
                                    </p:animEffect>
                                  </p:childTnLst>
                                </p:cTn>
                              </p:par>
                              <p:par>
                                <p:cTn id="162" presetID="22" presetClass="entr" presetSubtype="8" fill="hold" nodeType="withEffect">
                                  <p:stCondLst>
                                    <p:cond delay="0"/>
                                  </p:stCondLst>
                                  <p:childTnLst>
                                    <p:set>
                                      <p:cBhvr>
                                        <p:cTn id="163" dur="1" fill="hold">
                                          <p:stCondLst>
                                            <p:cond delay="0"/>
                                          </p:stCondLst>
                                        </p:cTn>
                                        <p:tgtEl>
                                          <p:spTgt spid="265"/>
                                        </p:tgtEl>
                                        <p:attrNameLst>
                                          <p:attrName>style.visibility</p:attrName>
                                        </p:attrNameLst>
                                      </p:cBhvr>
                                      <p:to>
                                        <p:strVal val="visible"/>
                                      </p:to>
                                    </p:set>
                                    <p:animEffect transition="in" filter="wipe(left)">
                                      <p:cBhvr>
                                        <p:cTn id="164" dur="250"/>
                                        <p:tgtEl>
                                          <p:spTgt spid="265"/>
                                        </p:tgtEl>
                                      </p:cBhvr>
                                    </p:animEffect>
                                  </p:childTnLst>
                                </p:cTn>
                              </p:par>
                              <p:par>
                                <p:cTn id="165" presetID="22" presetClass="entr" presetSubtype="8" fill="hold" nodeType="withEffect">
                                  <p:stCondLst>
                                    <p:cond delay="0"/>
                                  </p:stCondLst>
                                  <p:childTnLst>
                                    <p:set>
                                      <p:cBhvr>
                                        <p:cTn id="166" dur="1" fill="hold">
                                          <p:stCondLst>
                                            <p:cond delay="0"/>
                                          </p:stCondLst>
                                        </p:cTn>
                                        <p:tgtEl>
                                          <p:spTgt spid="268"/>
                                        </p:tgtEl>
                                        <p:attrNameLst>
                                          <p:attrName>style.visibility</p:attrName>
                                        </p:attrNameLst>
                                      </p:cBhvr>
                                      <p:to>
                                        <p:strVal val="visible"/>
                                      </p:to>
                                    </p:set>
                                    <p:animEffect transition="in" filter="wipe(left)">
                                      <p:cBhvr>
                                        <p:cTn id="167" dur="250"/>
                                        <p:tgtEl>
                                          <p:spTgt spid="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B080AB-6CE1-44D2-82FB-A8FFADAB8652}"/>
              </a:ext>
            </a:extLst>
          </p:cNvPr>
          <p:cNvPicPr>
            <a:picLocks noChangeAspect="1"/>
          </p:cNvPicPr>
          <p:nvPr/>
        </p:nvPicPr>
        <p:blipFill>
          <a:blip r:embed="rId2"/>
          <a:stretch>
            <a:fillRect/>
          </a:stretch>
        </p:blipFill>
        <p:spPr>
          <a:xfrm>
            <a:off x="233917" y="216307"/>
            <a:ext cx="8447567" cy="4751756"/>
          </a:xfrm>
          <a:prstGeom prst="rect">
            <a:avLst/>
          </a:prstGeom>
        </p:spPr>
      </p:pic>
      <p:sp>
        <p:nvSpPr>
          <p:cNvPr id="4" name="Rectangle 3">
            <a:extLst>
              <a:ext uri="{FF2B5EF4-FFF2-40B4-BE49-F238E27FC236}">
                <a16:creationId xmlns:a16="http://schemas.microsoft.com/office/drawing/2014/main" id="{B9D1B00D-5271-4D9F-8FD6-0A3648710C72}"/>
              </a:ext>
            </a:extLst>
          </p:cNvPr>
          <p:cNvSpPr/>
          <p:nvPr/>
        </p:nvSpPr>
        <p:spPr bwMode="auto">
          <a:xfrm>
            <a:off x="7777596" y="366"/>
            <a:ext cx="1366405" cy="27733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a:ea typeface="Segoe UI" pitchFamily="34" charset="0"/>
                <a:cs typeface="Segoe UI" pitchFamily="34" charset="0"/>
              </a:rPr>
              <a:t>Available Now</a:t>
            </a:r>
          </a:p>
        </p:txBody>
      </p:sp>
    </p:spTree>
    <p:extLst>
      <p:ext uri="{BB962C8B-B14F-4D97-AF65-F5344CB8AC3E}">
        <p14:creationId xmlns:p14="http://schemas.microsoft.com/office/powerpoint/2010/main" val="401440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2228A1-B018-4F7C-AB38-E0CF54A4C485}"/>
              </a:ext>
            </a:extLst>
          </p:cNvPr>
          <p:cNvPicPr>
            <a:picLocks noChangeAspect="1"/>
          </p:cNvPicPr>
          <p:nvPr/>
        </p:nvPicPr>
        <p:blipFill>
          <a:blip r:embed="rId2"/>
          <a:stretch>
            <a:fillRect/>
          </a:stretch>
        </p:blipFill>
        <p:spPr>
          <a:xfrm>
            <a:off x="526312" y="252855"/>
            <a:ext cx="8032898" cy="4518505"/>
          </a:xfrm>
          <a:prstGeom prst="rect">
            <a:avLst/>
          </a:prstGeom>
        </p:spPr>
      </p:pic>
    </p:spTree>
    <p:extLst>
      <p:ext uri="{BB962C8B-B14F-4D97-AF65-F5344CB8AC3E}">
        <p14:creationId xmlns:p14="http://schemas.microsoft.com/office/powerpoint/2010/main" val="2550733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3669-B1B0-4D4C-8475-20D93B2FE7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AE4CAF-3F19-453C-B644-98F61B62A924}"/>
              </a:ext>
            </a:extLst>
          </p:cNvPr>
          <p:cNvSpPr>
            <a:spLocks noGrp="1"/>
          </p:cNvSpPr>
          <p:nvPr>
            <p:ph idx="1"/>
          </p:nvPr>
        </p:nvSpPr>
        <p:spPr>
          <a:xfrm>
            <a:off x="201931" y="891883"/>
            <a:ext cx="8740141" cy="591957"/>
          </a:xfrm>
        </p:spPr>
        <p:txBody>
          <a:bodyPr/>
          <a:lstStyle/>
          <a:p>
            <a:endParaRPr lang="en-US"/>
          </a:p>
        </p:txBody>
      </p:sp>
      <p:pic>
        <p:nvPicPr>
          <p:cNvPr id="4" name="Picture 3">
            <a:extLst>
              <a:ext uri="{FF2B5EF4-FFF2-40B4-BE49-F238E27FC236}">
                <a16:creationId xmlns:a16="http://schemas.microsoft.com/office/drawing/2014/main" id="{91D13ABD-9F97-4399-9A55-9FB6D7A1CA19}"/>
              </a:ext>
            </a:extLst>
          </p:cNvPr>
          <p:cNvPicPr>
            <a:picLocks noChangeAspect="1"/>
          </p:cNvPicPr>
          <p:nvPr/>
        </p:nvPicPr>
        <p:blipFill>
          <a:blip r:embed="rId2"/>
          <a:stretch>
            <a:fillRect/>
          </a:stretch>
        </p:blipFill>
        <p:spPr>
          <a:xfrm>
            <a:off x="340241" y="233916"/>
            <a:ext cx="8255591" cy="4643770"/>
          </a:xfrm>
          <a:prstGeom prst="rect">
            <a:avLst/>
          </a:prstGeom>
        </p:spPr>
      </p:pic>
    </p:spTree>
    <p:extLst>
      <p:ext uri="{BB962C8B-B14F-4D97-AF65-F5344CB8AC3E}">
        <p14:creationId xmlns:p14="http://schemas.microsoft.com/office/powerpoint/2010/main" val="4118262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DE01-A50D-4BD5-9941-BFE02F34E6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3FA4D0-C544-403A-B417-82B85B97FA10}"/>
              </a:ext>
            </a:extLst>
          </p:cNvPr>
          <p:cNvSpPr>
            <a:spLocks noGrp="1"/>
          </p:cNvSpPr>
          <p:nvPr>
            <p:ph idx="1"/>
          </p:nvPr>
        </p:nvSpPr>
        <p:spPr>
          <a:xfrm>
            <a:off x="201931" y="891883"/>
            <a:ext cx="8740141" cy="591957"/>
          </a:xfrm>
        </p:spPr>
        <p:txBody>
          <a:bodyPr/>
          <a:lstStyle/>
          <a:p>
            <a:endParaRPr lang="en-US"/>
          </a:p>
        </p:txBody>
      </p:sp>
      <p:pic>
        <p:nvPicPr>
          <p:cNvPr id="4" name="Picture 3">
            <a:extLst>
              <a:ext uri="{FF2B5EF4-FFF2-40B4-BE49-F238E27FC236}">
                <a16:creationId xmlns:a16="http://schemas.microsoft.com/office/drawing/2014/main" id="{6BB904D0-B4E8-49E5-9C80-1640B2317CF4}"/>
              </a:ext>
            </a:extLst>
          </p:cNvPr>
          <p:cNvPicPr>
            <a:picLocks noChangeAspect="1"/>
          </p:cNvPicPr>
          <p:nvPr/>
        </p:nvPicPr>
        <p:blipFill>
          <a:blip r:embed="rId2"/>
          <a:stretch>
            <a:fillRect/>
          </a:stretch>
        </p:blipFill>
        <p:spPr>
          <a:xfrm>
            <a:off x="313661" y="258836"/>
            <a:ext cx="8192386" cy="4608217"/>
          </a:xfrm>
          <a:prstGeom prst="rect">
            <a:avLst/>
          </a:prstGeom>
        </p:spPr>
      </p:pic>
    </p:spTree>
    <p:extLst>
      <p:ext uri="{BB962C8B-B14F-4D97-AF65-F5344CB8AC3E}">
        <p14:creationId xmlns:p14="http://schemas.microsoft.com/office/powerpoint/2010/main" val="331552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BD7F7-A5D3-42A8-829C-C221296D24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018D8B-53A0-4B40-B5EB-D8A58A75D5C3}"/>
              </a:ext>
            </a:extLst>
          </p:cNvPr>
          <p:cNvSpPr>
            <a:spLocks noGrp="1"/>
          </p:cNvSpPr>
          <p:nvPr>
            <p:ph idx="1"/>
          </p:nvPr>
        </p:nvSpPr>
        <p:spPr>
          <a:xfrm>
            <a:off x="201931" y="891883"/>
            <a:ext cx="8740141" cy="591957"/>
          </a:xfrm>
        </p:spPr>
        <p:txBody>
          <a:bodyPr/>
          <a:lstStyle/>
          <a:p>
            <a:endParaRPr lang="en-US"/>
          </a:p>
        </p:txBody>
      </p:sp>
      <p:pic>
        <p:nvPicPr>
          <p:cNvPr id="4" name="Picture 3">
            <a:extLst>
              <a:ext uri="{FF2B5EF4-FFF2-40B4-BE49-F238E27FC236}">
                <a16:creationId xmlns:a16="http://schemas.microsoft.com/office/drawing/2014/main" id="{7F2C31BF-7974-4888-9534-50069C9421A1}"/>
              </a:ext>
            </a:extLst>
          </p:cNvPr>
          <p:cNvPicPr>
            <a:picLocks noChangeAspect="1"/>
          </p:cNvPicPr>
          <p:nvPr/>
        </p:nvPicPr>
        <p:blipFill>
          <a:blip r:embed="rId2"/>
          <a:stretch>
            <a:fillRect/>
          </a:stretch>
        </p:blipFill>
        <p:spPr>
          <a:xfrm>
            <a:off x="393405" y="297713"/>
            <a:ext cx="7830288" cy="4404537"/>
          </a:xfrm>
          <a:prstGeom prst="rect">
            <a:avLst/>
          </a:prstGeom>
        </p:spPr>
      </p:pic>
    </p:spTree>
    <p:extLst>
      <p:ext uri="{BB962C8B-B14F-4D97-AF65-F5344CB8AC3E}">
        <p14:creationId xmlns:p14="http://schemas.microsoft.com/office/powerpoint/2010/main" val="94067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A3FA-AB41-42FE-93C6-00842EE2DAE1}"/>
              </a:ext>
            </a:extLst>
          </p:cNvPr>
          <p:cNvSpPr>
            <a:spLocks noGrp="1"/>
          </p:cNvSpPr>
          <p:nvPr>
            <p:ph type="title"/>
          </p:nvPr>
        </p:nvSpPr>
        <p:spPr/>
        <p:txBody>
          <a:bodyPr/>
          <a:lstStyle/>
          <a:p>
            <a:pPr defTabSz="685644">
              <a:defRPr/>
            </a:pPr>
            <a:r>
              <a:rPr lang="en-US" sz="2700" b="1" dirty="0">
                <a:gradFill>
                  <a:gsLst>
                    <a:gs pos="1250">
                      <a:srgbClr val="505050"/>
                    </a:gs>
                    <a:gs pos="100000">
                      <a:srgbClr val="505050"/>
                    </a:gs>
                  </a:gsLst>
                  <a:lin ang="5400000" scaled="0"/>
                </a:gradFill>
                <a:latin typeface="Segoe UI Light"/>
                <a:ea typeface="Segoe UI Black" pitchFamily="34"/>
              </a:rPr>
              <a:t>Native labeling experiences built into Office applications</a:t>
            </a:r>
          </a:p>
        </p:txBody>
      </p:sp>
      <p:sp>
        <p:nvSpPr>
          <p:cNvPr id="3" name="Rectangle 2">
            <a:extLst>
              <a:ext uri="{FF2B5EF4-FFF2-40B4-BE49-F238E27FC236}">
                <a16:creationId xmlns:a16="http://schemas.microsoft.com/office/drawing/2014/main" id="{208C9377-EFD2-41AE-A917-6CD4FBBFF19D}"/>
              </a:ext>
            </a:extLst>
          </p:cNvPr>
          <p:cNvSpPr/>
          <p:nvPr/>
        </p:nvSpPr>
        <p:spPr bwMode="auto">
          <a:xfrm>
            <a:off x="7760575" y="1"/>
            <a:ext cx="1383425" cy="27733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b="1" dirty="0">
                <a:gradFill>
                  <a:gsLst>
                    <a:gs pos="0">
                      <a:srgbClr val="FFFFFF"/>
                    </a:gs>
                    <a:gs pos="100000">
                      <a:srgbClr val="FFFFFF"/>
                    </a:gs>
                  </a:gsLst>
                  <a:lin ang="5400000" scaled="0"/>
                </a:gradFill>
                <a:latin typeface="Segoe UI"/>
                <a:ea typeface="Segoe UI" pitchFamily="34" charset="0"/>
                <a:cs typeface="Segoe UI" pitchFamily="34" charset="0"/>
              </a:rPr>
              <a:t>Preview</a:t>
            </a:r>
          </a:p>
        </p:txBody>
      </p:sp>
      <p:sp>
        <p:nvSpPr>
          <p:cNvPr id="8" name="TextBox 7">
            <a:extLst>
              <a:ext uri="{FF2B5EF4-FFF2-40B4-BE49-F238E27FC236}">
                <a16:creationId xmlns:a16="http://schemas.microsoft.com/office/drawing/2014/main" id="{01293875-2EAF-47B5-86DD-CF732043CF44}"/>
              </a:ext>
            </a:extLst>
          </p:cNvPr>
          <p:cNvSpPr txBox="1"/>
          <p:nvPr/>
        </p:nvSpPr>
        <p:spPr>
          <a:xfrm>
            <a:off x="336160" y="1201315"/>
            <a:ext cx="3269150" cy="4360148"/>
          </a:xfrm>
          <a:prstGeom prst="rect">
            <a:avLst/>
          </a:prstGeom>
          <a:noFill/>
        </p:spPr>
        <p:txBody>
          <a:bodyPr wrap="square" lIns="0" tIns="68570" rIns="68570" bIns="68570" rtlCol="0">
            <a:spAutoFit/>
          </a:bodyPr>
          <a:lstStyle/>
          <a:p>
            <a:pPr defTabSz="699221">
              <a:defRPr sz="1800" b="0" i="0" u="none" strike="noStrike" kern="0" cap="none" spc="0" baseline="0">
                <a:solidFill>
                  <a:srgbClr val="000000"/>
                </a:solidFill>
                <a:uFillTx/>
              </a:defRPr>
            </a:pPr>
            <a:r>
              <a:rPr lang="en-US" sz="1350" b="1" kern="0" dirty="0">
                <a:solidFill>
                  <a:srgbClr val="505050"/>
                </a:solidFill>
                <a:latin typeface="Segoe UI"/>
              </a:rPr>
              <a:t>Consistent and easy for users</a:t>
            </a:r>
          </a:p>
          <a:p>
            <a:pPr defTabSz="699221">
              <a:spcAft>
                <a:spcPts val="1324"/>
              </a:spcAft>
              <a:defRPr sz="1800" b="0" i="0" u="none" strike="noStrike" kern="0" cap="none" spc="0" baseline="0">
                <a:solidFill>
                  <a:srgbClr val="000000"/>
                </a:solidFill>
                <a:uFillTx/>
              </a:defRPr>
            </a:pPr>
            <a:r>
              <a:rPr lang="en-US" sz="1350" kern="0" dirty="0">
                <a:solidFill>
                  <a:srgbClr val="505050"/>
                </a:solidFill>
                <a:latin typeface="Segoe UI"/>
              </a:rPr>
              <a:t>Apply and update labels while working in Office apps – Word, PowerPoint, Excel and Outlook</a:t>
            </a:r>
          </a:p>
          <a:p>
            <a:pPr defTabSz="699221">
              <a:spcBef>
                <a:spcPts val="882"/>
              </a:spcBef>
              <a:defRPr sz="1800" b="0" i="0" u="none" strike="noStrike" kern="0" cap="none" spc="0" baseline="0">
                <a:solidFill>
                  <a:srgbClr val="000000"/>
                </a:solidFill>
                <a:uFillTx/>
              </a:defRPr>
            </a:pPr>
            <a:r>
              <a:rPr lang="en-US" sz="1350" b="1" kern="0" dirty="0">
                <a:solidFill>
                  <a:srgbClr val="505050"/>
                </a:solidFill>
                <a:latin typeface="Segoe UI"/>
              </a:rPr>
              <a:t>Built-in</a:t>
            </a:r>
          </a:p>
          <a:p>
            <a:pPr defTabSz="699221">
              <a:spcAft>
                <a:spcPts val="1324"/>
              </a:spcAft>
              <a:defRPr sz="1800" b="0" i="0" u="none" strike="noStrike" kern="0" cap="none" spc="0" baseline="0">
                <a:solidFill>
                  <a:srgbClr val="000000"/>
                </a:solidFill>
                <a:uFillTx/>
              </a:defRPr>
            </a:pPr>
            <a:r>
              <a:rPr lang="en-US" sz="1350" kern="0" dirty="0">
                <a:solidFill>
                  <a:srgbClr val="505050"/>
                </a:solidFill>
                <a:latin typeface="Segoe UI"/>
              </a:rPr>
              <a:t>Integrated natively into Office apps; no plug-ins or add-ons required for </a:t>
            </a:r>
            <a:r>
              <a:rPr lang="en-US" sz="1350" u="sng" kern="0" dirty="0">
                <a:solidFill>
                  <a:srgbClr val="505050"/>
                </a:solidFill>
                <a:latin typeface="Segoe UI"/>
              </a:rPr>
              <a:t>latest</a:t>
            </a:r>
            <a:r>
              <a:rPr lang="en-US" sz="1350" kern="0" dirty="0">
                <a:solidFill>
                  <a:srgbClr val="505050"/>
                </a:solidFill>
                <a:latin typeface="Segoe UI"/>
              </a:rPr>
              <a:t> Office 365 apps.</a:t>
            </a:r>
          </a:p>
          <a:p>
            <a:pPr defTabSz="699221">
              <a:spcBef>
                <a:spcPts val="882"/>
              </a:spcBef>
              <a:defRPr sz="1800" b="0" i="0" u="none" strike="noStrike" kern="0" cap="none" spc="0" baseline="0">
                <a:solidFill>
                  <a:srgbClr val="000000"/>
                </a:solidFill>
                <a:uFillTx/>
              </a:defRPr>
            </a:pPr>
            <a:r>
              <a:rPr lang="en-US" sz="1350" b="1" kern="0" dirty="0">
                <a:solidFill>
                  <a:srgbClr val="505050"/>
                </a:solidFill>
                <a:latin typeface="Segoe UI"/>
              </a:rPr>
              <a:t>Broad platform support</a:t>
            </a:r>
          </a:p>
          <a:p>
            <a:pPr defTabSz="699221">
              <a:spcAft>
                <a:spcPts val="1324"/>
              </a:spcAft>
              <a:defRPr sz="1800" b="0" i="0" u="none" strike="noStrike" kern="0" cap="none" spc="0" baseline="0">
                <a:solidFill>
                  <a:srgbClr val="000000"/>
                </a:solidFill>
                <a:uFillTx/>
              </a:defRPr>
            </a:pPr>
            <a:r>
              <a:rPr lang="en-US" sz="1350" kern="0" dirty="0">
                <a:solidFill>
                  <a:srgbClr val="505050"/>
                </a:solidFill>
                <a:latin typeface="Segoe UI"/>
              </a:rPr>
              <a:t>Starting next week: Mac, iOS and Android public preview via </a:t>
            </a:r>
            <a:r>
              <a:rPr lang="en-US" sz="1350" kern="0" dirty="0">
                <a:solidFill>
                  <a:srgbClr val="505050"/>
                </a:solidFill>
                <a:latin typeface="Segoe UI"/>
                <a:hlinkClick r:id="rId3"/>
              </a:rPr>
              <a:t>Office Insider</a:t>
            </a:r>
            <a:endParaRPr lang="en-US" sz="1350" kern="0" dirty="0">
              <a:solidFill>
                <a:srgbClr val="505050"/>
              </a:solidFill>
              <a:latin typeface="Segoe UI"/>
            </a:endParaRPr>
          </a:p>
          <a:p>
            <a:pPr defTabSz="699221">
              <a:spcAft>
                <a:spcPts val="1324"/>
              </a:spcAft>
              <a:defRPr sz="1800" b="0" i="0" u="none" strike="noStrike" kern="0" cap="none" spc="0" baseline="0">
                <a:solidFill>
                  <a:srgbClr val="000000"/>
                </a:solidFill>
                <a:uFillTx/>
              </a:defRPr>
            </a:pPr>
            <a:r>
              <a:rPr lang="en-US" sz="1350" kern="0" dirty="0">
                <a:solidFill>
                  <a:srgbClr val="505050"/>
                </a:solidFill>
                <a:latin typeface="Segoe UI"/>
              </a:rPr>
              <a:t>Office on Windows and Outlook mobile public preview by EOY</a:t>
            </a:r>
          </a:p>
          <a:p>
            <a:pPr defTabSz="699221">
              <a:spcAft>
                <a:spcPts val="1324"/>
              </a:spcAft>
              <a:defRPr sz="1800" b="0" i="0" u="none" strike="noStrike" kern="0" cap="none" spc="0" baseline="0">
                <a:solidFill>
                  <a:srgbClr val="000000"/>
                </a:solidFill>
                <a:uFillTx/>
              </a:defRPr>
            </a:pPr>
            <a:r>
              <a:rPr lang="en-US" sz="1350" kern="0" dirty="0">
                <a:solidFill>
                  <a:srgbClr val="505050"/>
                </a:solidFill>
                <a:latin typeface="Segoe UI"/>
              </a:rPr>
              <a:t>AIP add-in available today</a:t>
            </a:r>
            <a:br>
              <a:rPr lang="en-US" sz="1350" kern="0" dirty="0">
                <a:solidFill>
                  <a:srgbClr val="505050"/>
                </a:solidFill>
                <a:latin typeface="Segoe UI"/>
              </a:rPr>
            </a:br>
            <a:br>
              <a:rPr lang="en-US" sz="1350" kern="0" dirty="0">
                <a:solidFill>
                  <a:srgbClr val="505050"/>
                </a:solidFill>
                <a:latin typeface="Segoe UI"/>
              </a:rPr>
            </a:br>
            <a:endParaRPr lang="en-US" sz="1350" kern="0" dirty="0">
              <a:solidFill>
                <a:srgbClr val="505050"/>
              </a:solidFill>
              <a:latin typeface="Segoe UI"/>
            </a:endParaRPr>
          </a:p>
        </p:txBody>
      </p:sp>
      <p:pic>
        <p:nvPicPr>
          <p:cNvPr id="9" name="Picture 8" descr="A screenshot of a social media post&#10;&#10;Description generated with very high confidence">
            <a:extLst>
              <a:ext uri="{FF2B5EF4-FFF2-40B4-BE49-F238E27FC236}">
                <a16:creationId xmlns:a16="http://schemas.microsoft.com/office/drawing/2014/main" id="{F375CE5E-AD9B-455F-89FC-9FC631B1D323}"/>
              </a:ext>
            </a:extLst>
          </p:cNvPr>
          <p:cNvPicPr>
            <a:picLocks noChangeAspect="1"/>
          </p:cNvPicPr>
          <p:nvPr/>
        </p:nvPicPr>
        <p:blipFill>
          <a:blip r:embed="rId4"/>
          <a:stretch>
            <a:fillRect/>
          </a:stretch>
        </p:blipFill>
        <p:spPr>
          <a:xfrm>
            <a:off x="3677380" y="1040758"/>
            <a:ext cx="5390420" cy="3702791"/>
          </a:xfrm>
          <a:prstGeom prst="rect">
            <a:avLst/>
          </a:prstGeom>
        </p:spPr>
      </p:pic>
    </p:spTree>
    <p:extLst>
      <p:ext uri="{BB962C8B-B14F-4D97-AF65-F5344CB8AC3E}">
        <p14:creationId xmlns:p14="http://schemas.microsoft.com/office/powerpoint/2010/main" val="4119488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07014" y="2982990"/>
            <a:ext cx="5433251" cy="1495794"/>
          </a:xfrm>
        </p:spPr>
        <p:txBody>
          <a:bodyPr/>
          <a:lstStyle/>
          <a:p>
            <a:r>
              <a:rPr lang="en-US" sz="3600" dirty="0"/>
              <a:t>Office apps on Mac working with native sensitivity labeling</a:t>
            </a:r>
          </a:p>
        </p:txBody>
      </p:sp>
    </p:spTree>
    <p:extLst>
      <p:ext uri="{BB962C8B-B14F-4D97-AF65-F5344CB8AC3E}">
        <p14:creationId xmlns:p14="http://schemas.microsoft.com/office/powerpoint/2010/main" val="27541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43D6CDD-BE9F-4272-829D-14AFB598B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18" y="0"/>
            <a:ext cx="7487765" cy="5143500"/>
          </a:xfrm>
          <a:prstGeom prst="rect">
            <a:avLst/>
          </a:prstGeom>
        </p:spPr>
      </p:pic>
    </p:spTree>
    <p:extLst>
      <p:ext uri="{BB962C8B-B14F-4D97-AF65-F5344CB8AC3E}">
        <p14:creationId xmlns:p14="http://schemas.microsoft.com/office/powerpoint/2010/main" val="162396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generated with high confidence">
            <a:extLst>
              <a:ext uri="{FF2B5EF4-FFF2-40B4-BE49-F238E27FC236}">
                <a16:creationId xmlns:a16="http://schemas.microsoft.com/office/drawing/2014/main" id="{7FC245E3-7F4C-4E50-A8DC-B7FDEE5DA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107" y="0"/>
            <a:ext cx="6311787" cy="5143500"/>
          </a:xfrm>
          <a:prstGeom prst="rect">
            <a:avLst/>
          </a:prstGeom>
        </p:spPr>
      </p:pic>
    </p:spTree>
    <p:extLst>
      <p:ext uri="{BB962C8B-B14F-4D97-AF65-F5344CB8AC3E}">
        <p14:creationId xmlns:p14="http://schemas.microsoft.com/office/powerpoint/2010/main" val="3619511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BF91BD3E-9C82-46EB-BA15-5FBDFAD47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1562"/>
            <a:ext cx="9144000" cy="3820377"/>
          </a:xfrm>
          <a:prstGeom prst="rect">
            <a:avLst/>
          </a:prstGeom>
        </p:spPr>
      </p:pic>
    </p:spTree>
    <p:extLst>
      <p:ext uri="{BB962C8B-B14F-4D97-AF65-F5344CB8AC3E}">
        <p14:creationId xmlns:p14="http://schemas.microsoft.com/office/powerpoint/2010/main" val="363746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 name="Text Placeholder 12">
            <a:extLst>
              <a:ext uri="{FF2B5EF4-FFF2-40B4-BE49-F238E27FC236}">
                <a16:creationId xmlns:a16="http://schemas.microsoft.com/office/drawing/2014/main" id="{403EBA58-7BCC-4607-82B9-88B42DE4F856}"/>
              </a:ext>
            </a:extLst>
          </p:cNvPr>
          <p:cNvSpPr txBox="1">
            <a:spLocks/>
          </p:cNvSpPr>
          <p:nvPr/>
        </p:nvSpPr>
        <p:spPr>
          <a:xfrm>
            <a:off x="2845505" y="1847622"/>
            <a:ext cx="1576092" cy="1050514"/>
          </a:xfrm>
          <a:prstGeom prst="roundRect">
            <a:avLst/>
          </a:prstGeom>
          <a:solidFill>
            <a:srgbClr val="0078D7"/>
          </a:solidFill>
        </p:spPr>
        <p:txBody>
          <a:bodyPr vert="horz" wrap="square" lIns="67232" tIns="67213" rIns="67232" bIns="67213" rtlCol="0" anchor="ctr">
            <a:no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kumimoji="0" lang="en-US" sz="1836"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512">
              <a:defRPr/>
            </a:pPr>
            <a:r>
              <a:rPr lang="en-US" sz="1175">
                <a:solidFill>
                  <a:srgbClr val="FFFFFF"/>
                </a:solidFill>
                <a:latin typeface="Segoe UI" panose="020B0502040204020203" pitchFamily="34" charset="0"/>
              </a:rPr>
              <a:t>“I can’t apply </a:t>
            </a:r>
            <a:r>
              <a:rPr lang="en-US" sz="1175" b="1">
                <a:solidFill>
                  <a:srgbClr val="FFFFFF"/>
                </a:solidFill>
                <a:latin typeface="Segoe UI" panose="020B0502040204020203" pitchFamily="34" charset="0"/>
              </a:rPr>
              <a:t>unified policies across various data sources </a:t>
            </a:r>
            <a:r>
              <a:rPr lang="en-US" sz="1175">
                <a:solidFill>
                  <a:srgbClr val="FFFFFF"/>
                </a:solidFill>
                <a:latin typeface="Segoe UI" panose="020B0502040204020203" pitchFamily="34" charset="0"/>
              </a:rPr>
              <a:t>or to a specific repository”</a:t>
            </a:r>
          </a:p>
        </p:txBody>
      </p:sp>
      <p:sp>
        <p:nvSpPr>
          <p:cNvPr id="63" name="Text Placeholder 11">
            <a:extLst>
              <a:ext uri="{FF2B5EF4-FFF2-40B4-BE49-F238E27FC236}">
                <a16:creationId xmlns:a16="http://schemas.microsoft.com/office/drawing/2014/main" id="{5C159ACA-648A-423C-A2AC-19C489099B00}"/>
              </a:ext>
            </a:extLst>
          </p:cNvPr>
          <p:cNvSpPr txBox="1">
            <a:spLocks/>
          </p:cNvSpPr>
          <p:nvPr/>
        </p:nvSpPr>
        <p:spPr>
          <a:xfrm>
            <a:off x="759364" y="1847623"/>
            <a:ext cx="1576093" cy="1050728"/>
          </a:xfrm>
          <a:prstGeom prst="roundRect">
            <a:avLst/>
          </a:prstGeom>
          <a:solidFill>
            <a:srgbClr val="0078D7"/>
          </a:solidFill>
        </p:spPr>
        <p:txBody>
          <a:bodyPr vert="horz" wrap="square" lIns="67232" tIns="67213" rIns="67232" bIns="67213" rtlCol="0" anchor="ctr">
            <a:no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kumimoji="0" lang="en-US" sz="1836"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512">
              <a:defRPr/>
            </a:pPr>
            <a:r>
              <a:rPr lang="en-US" sz="1175">
                <a:solidFill>
                  <a:srgbClr val="FFFFFF"/>
                </a:solidFill>
                <a:latin typeface="Segoe UI Light" panose="020B0502040204020203" pitchFamily="34" charset="0"/>
                <a:cs typeface="Segoe UI Light" panose="020B0502040204020203" pitchFamily="34" charset="0"/>
              </a:rPr>
              <a:t>“</a:t>
            </a:r>
            <a:r>
              <a:rPr lang="en-US" sz="1175">
                <a:solidFill>
                  <a:srgbClr val="FFFFFF"/>
                </a:solidFill>
                <a:latin typeface="Segoe UI" panose="020B0502040204020203" pitchFamily="34" charset="0"/>
                <a:ea typeface="+mn-ea"/>
              </a:rPr>
              <a:t>My data is </a:t>
            </a:r>
            <a:r>
              <a:rPr lang="en-US" sz="1175" b="1">
                <a:solidFill>
                  <a:srgbClr val="FFFFFF"/>
                </a:solidFill>
                <a:latin typeface="Segoe UI" panose="020B0502040204020203" pitchFamily="34" charset="0"/>
                <a:ea typeface="+mn-ea"/>
              </a:rPr>
              <a:t>scattered across sources </a:t>
            </a:r>
            <a:r>
              <a:rPr lang="en-US" sz="1175">
                <a:solidFill>
                  <a:srgbClr val="FFFFFF"/>
                </a:solidFill>
                <a:latin typeface="Segoe UI" panose="020B0502040204020203" pitchFamily="34" charset="0"/>
                <a:ea typeface="+mn-ea"/>
              </a:rPr>
              <a:t>and the data continues to grow”</a:t>
            </a:r>
          </a:p>
        </p:txBody>
      </p:sp>
      <p:sp>
        <p:nvSpPr>
          <p:cNvPr id="65" name="Text Placeholder 13">
            <a:extLst>
              <a:ext uri="{FF2B5EF4-FFF2-40B4-BE49-F238E27FC236}">
                <a16:creationId xmlns:a16="http://schemas.microsoft.com/office/drawing/2014/main" id="{41D83193-EF7F-4857-B081-5E59A6C8AA25}"/>
              </a:ext>
            </a:extLst>
          </p:cNvPr>
          <p:cNvSpPr txBox="1">
            <a:spLocks/>
          </p:cNvSpPr>
          <p:nvPr/>
        </p:nvSpPr>
        <p:spPr>
          <a:xfrm>
            <a:off x="2845505" y="3430237"/>
            <a:ext cx="1576093" cy="1050728"/>
          </a:xfrm>
          <a:prstGeom prst="roundRect">
            <a:avLst/>
          </a:prstGeom>
          <a:solidFill>
            <a:srgbClr val="0078D7"/>
          </a:solidFill>
        </p:spPr>
        <p:txBody>
          <a:bodyPr vert="horz" wrap="square" lIns="67232" tIns="67213" rIns="67232" bIns="67213" rtlCol="0" anchor="ctr">
            <a:no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kumimoji="0" lang="en-US" sz="1836"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512">
              <a:defRPr/>
            </a:pPr>
            <a:r>
              <a:rPr lang="en-US" sz="1175">
                <a:solidFill>
                  <a:srgbClr val="FFFFFF"/>
                </a:solidFill>
                <a:latin typeface="Segoe UI" panose="020B0502040204020203" pitchFamily="34" charset="0"/>
              </a:rPr>
              <a:t>“When enforcing compliance our </a:t>
            </a:r>
            <a:r>
              <a:rPr lang="en-US" sz="1175" b="1">
                <a:solidFill>
                  <a:srgbClr val="FFFFFF"/>
                </a:solidFill>
                <a:latin typeface="Segoe UI" panose="020B0502040204020203" pitchFamily="34" charset="0"/>
              </a:rPr>
              <a:t>business users’ productivity is disrupted</a:t>
            </a:r>
            <a:r>
              <a:rPr lang="en-US" sz="1175">
                <a:solidFill>
                  <a:srgbClr val="FFFFFF"/>
                </a:solidFill>
                <a:latin typeface="Segoe UI" panose="020B0502040204020203" pitchFamily="34" charset="0"/>
              </a:rPr>
              <a:t>”</a:t>
            </a:r>
          </a:p>
        </p:txBody>
      </p:sp>
      <p:sp>
        <p:nvSpPr>
          <p:cNvPr id="67" name="Text Placeholder 15">
            <a:extLst>
              <a:ext uri="{FF2B5EF4-FFF2-40B4-BE49-F238E27FC236}">
                <a16:creationId xmlns:a16="http://schemas.microsoft.com/office/drawing/2014/main" id="{B27E09A0-5313-4C5F-B25F-D44B0C498DC4}"/>
              </a:ext>
            </a:extLst>
          </p:cNvPr>
          <p:cNvSpPr txBox="1">
            <a:spLocks/>
          </p:cNvSpPr>
          <p:nvPr/>
        </p:nvSpPr>
        <p:spPr>
          <a:xfrm>
            <a:off x="7187769" y="1847623"/>
            <a:ext cx="1576093" cy="1050728"/>
          </a:xfrm>
          <a:prstGeom prst="roundRect">
            <a:avLst/>
          </a:prstGeom>
          <a:solidFill>
            <a:srgbClr val="0078D7"/>
          </a:solidFill>
        </p:spPr>
        <p:txBody>
          <a:bodyPr vert="horz" wrap="square" lIns="67232" tIns="67213" rIns="67232" bIns="67213" rtlCol="0" anchor="ctr">
            <a:no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kumimoji="0" lang="en-US" sz="1836"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512">
              <a:defRPr/>
            </a:pPr>
            <a:r>
              <a:rPr lang="en-US" sz="1175">
                <a:solidFill>
                  <a:srgbClr val="FFFFFF"/>
                </a:solidFill>
                <a:latin typeface="Segoe UI" panose="020B0502040204020203" pitchFamily="34" charset="0"/>
              </a:rPr>
              <a:t>“I need complete coverage of </a:t>
            </a:r>
            <a:r>
              <a:rPr lang="en-US" sz="1175" b="1">
                <a:solidFill>
                  <a:srgbClr val="FFFFFF"/>
                </a:solidFill>
                <a:latin typeface="Segoe UI" panose="020B0502040204020203" pitchFamily="34" charset="0"/>
              </a:rPr>
              <a:t>all my devices and applications</a:t>
            </a:r>
            <a:r>
              <a:rPr lang="en-US" sz="1175">
                <a:solidFill>
                  <a:srgbClr val="FFFFFF"/>
                </a:solidFill>
                <a:latin typeface="Segoe UI" panose="020B0502040204020203" pitchFamily="34" charset="0"/>
              </a:rPr>
              <a:t>”</a:t>
            </a:r>
          </a:p>
        </p:txBody>
      </p:sp>
      <p:sp>
        <p:nvSpPr>
          <p:cNvPr id="68" name="Text Placeholder 16">
            <a:extLst>
              <a:ext uri="{FF2B5EF4-FFF2-40B4-BE49-F238E27FC236}">
                <a16:creationId xmlns:a16="http://schemas.microsoft.com/office/drawing/2014/main" id="{B990EEFF-456D-47C3-8FF5-91BFECAF6DD9}"/>
              </a:ext>
            </a:extLst>
          </p:cNvPr>
          <p:cNvSpPr txBox="1">
            <a:spLocks/>
          </p:cNvSpPr>
          <p:nvPr/>
        </p:nvSpPr>
        <p:spPr>
          <a:xfrm>
            <a:off x="5101629" y="1847704"/>
            <a:ext cx="1576092" cy="1050728"/>
          </a:xfrm>
          <a:prstGeom prst="roundRect">
            <a:avLst/>
          </a:prstGeom>
          <a:solidFill>
            <a:srgbClr val="0078D7"/>
          </a:solidFill>
        </p:spPr>
        <p:txBody>
          <a:bodyPr vert="horz" wrap="square" lIns="67232" tIns="67213" rIns="67232" bIns="67213" rtlCol="0" anchor="ctr">
            <a:no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kumimoji="0" lang="en-US" sz="1836"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512">
              <a:defRPr/>
            </a:pPr>
            <a:r>
              <a:rPr lang="en-US" sz="1175">
                <a:solidFill>
                  <a:srgbClr val="FFFFFF"/>
                </a:solidFill>
                <a:latin typeface="Segoe UI" panose="020B0502040204020203" pitchFamily="34" charset="0"/>
              </a:rPr>
              <a:t>“How do I </a:t>
            </a:r>
            <a:r>
              <a:rPr lang="en-US" sz="1175" b="1">
                <a:solidFill>
                  <a:srgbClr val="FFFFFF"/>
                </a:solidFill>
                <a:latin typeface="Segoe UI" panose="020B0502040204020203" pitchFamily="34" charset="0"/>
              </a:rPr>
              <a:t>protect sensitive information </a:t>
            </a:r>
            <a:r>
              <a:rPr lang="en-US" sz="1175">
                <a:solidFill>
                  <a:srgbClr val="FFFFFF"/>
                </a:solidFill>
                <a:latin typeface="Segoe UI" panose="020B0502040204020203" pitchFamily="34" charset="0"/>
              </a:rPr>
              <a:t>such as sensitive PII  data across my enterprise?”</a:t>
            </a:r>
          </a:p>
        </p:txBody>
      </p:sp>
      <p:sp>
        <p:nvSpPr>
          <p:cNvPr id="66" name="Text Placeholder 14">
            <a:extLst>
              <a:ext uri="{FF2B5EF4-FFF2-40B4-BE49-F238E27FC236}">
                <a16:creationId xmlns:a16="http://schemas.microsoft.com/office/drawing/2014/main" id="{52D0C630-5D20-4505-B096-A83F34D7B5D2}"/>
              </a:ext>
            </a:extLst>
          </p:cNvPr>
          <p:cNvSpPr txBox="1">
            <a:spLocks/>
          </p:cNvSpPr>
          <p:nvPr/>
        </p:nvSpPr>
        <p:spPr>
          <a:xfrm>
            <a:off x="759364" y="3430237"/>
            <a:ext cx="1576092" cy="1050728"/>
          </a:xfrm>
          <a:prstGeom prst="roundRect">
            <a:avLst/>
          </a:prstGeom>
          <a:solidFill>
            <a:srgbClr val="0078D7"/>
          </a:solidFill>
        </p:spPr>
        <p:txBody>
          <a:bodyPr vert="horz" wrap="square" lIns="67232" tIns="67213" rIns="67232" bIns="67213" rtlCol="0" anchor="ctr">
            <a:no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kumimoji="0" lang="en-US" sz="1836"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512">
              <a:defRPr/>
            </a:pPr>
            <a:r>
              <a:rPr lang="en-US" sz="1175">
                <a:solidFill>
                  <a:srgbClr val="FFFFFF"/>
                </a:solidFill>
                <a:latin typeface="Segoe UI" panose="020B0502040204020203" pitchFamily="34" charset="0"/>
              </a:rPr>
              <a:t>“I want </a:t>
            </a:r>
            <a:r>
              <a:rPr lang="en-US" sz="1175" b="1">
                <a:solidFill>
                  <a:srgbClr val="FFFFFF"/>
                </a:solidFill>
                <a:latin typeface="Segoe UI" panose="020B0502040204020203" pitchFamily="34" charset="0"/>
              </a:rPr>
              <a:t>data governance to be automatic </a:t>
            </a:r>
            <a:r>
              <a:rPr lang="en-US" sz="1175">
                <a:solidFill>
                  <a:srgbClr val="FFFFFF"/>
                </a:solidFill>
                <a:latin typeface="Segoe UI" panose="020B0502040204020203" pitchFamily="34" charset="0"/>
              </a:rPr>
              <a:t>- not something I have to think about”</a:t>
            </a:r>
          </a:p>
        </p:txBody>
      </p:sp>
      <p:sp>
        <p:nvSpPr>
          <p:cNvPr id="24" name="Text Placeholder 15">
            <a:extLst>
              <a:ext uri="{FF2B5EF4-FFF2-40B4-BE49-F238E27FC236}">
                <a16:creationId xmlns:a16="http://schemas.microsoft.com/office/drawing/2014/main" id="{A9A2D7BD-26DC-4D4B-8655-BF37D9FCB6C8}"/>
              </a:ext>
            </a:extLst>
          </p:cNvPr>
          <p:cNvSpPr txBox="1">
            <a:spLocks/>
          </p:cNvSpPr>
          <p:nvPr/>
        </p:nvSpPr>
        <p:spPr>
          <a:xfrm>
            <a:off x="5101629" y="3430237"/>
            <a:ext cx="1576093" cy="1050728"/>
          </a:xfrm>
          <a:prstGeom prst="roundRect">
            <a:avLst/>
          </a:prstGeom>
          <a:solidFill>
            <a:srgbClr val="0078D7"/>
          </a:solidFill>
        </p:spPr>
        <p:txBody>
          <a:bodyPr vert="horz" wrap="square" lIns="67232" tIns="67213" rIns="67232" bIns="67213" rtlCol="0" anchor="ctr">
            <a:noAutofit/>
          </a:bodyPr>
          <a:lst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kumimoji="0" lang="en-US" sz="1836"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bg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bg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512">
              <a:defRPr/>
            </a:pPr>
            <a:r>
              <a:rPr lang="en-US" sz="1175">
                <a:solidFill>
                  <a:srgbClr val="FFFFFF"/>
                </a:solidFill>
                <a:latin typeface="Segoe UI" panose="020B0502040204020203" pitchFamily="34" charset="0"/>
              </a:rPr>
              <a:t>“How do I </a:t>
            </a:r>
            <a:r>
              <a:rPr lang="en-US" sz="1175" b="1">
                <a:solidFill>
                  <a:srgbClr val="FFFFFF"/>
                </a:solidFill>
                <a:latin typeface="Segoe UI" panose="020B0502040204020203" pitchFamily="34" charset="0"/>
              </a:rPr>
              <a:t>find only relevant data </a:t>
            </a:r>
            <a:r>
              <a:rPr lang="en-US" sz="1175">
                <a:solidFill>
                  <a:srgbClr val="FFFFFF"/>
                </a:solidFill>
                <a:latin typeface="Segoe UI" panose="020B0502040204020203" pitchFamily="34" charset="0"/>
              </a:rPr>
              <a:t>when I need it?”</a:t>
            </a:r>
          </a:p>
        </p:txBody>
      </p:sp>
      <p:sp>
        <p:nvSpPr>
          <p:cNvPr id="10" name="TextBox 9">
            <a:extLst>
              <a:ext uri="{FF2B5EF4-FFF2-40B4-BE49-F238E27FC236}">
                <a16:creationId xmlns:a16="http://schemas.microsoft.com/office/drawing/2014/main" id="{765A44BC-76B7-4517-958F-3E363540E88A}"/>
              </a:ext>
            </a:extLst>
          </p:cNvPr>
          <p:cNvSpPr txBox="1"/>
          <p:nvPr/>
        </p:nvSpPr>
        <p:spPr>
          <a:xfrm>
            <a:off x="309103" y="166522"/>
            <a:ext cx="5864600" cy="499624"/>
          </a:xfrm>
          <a:prstGeom prst="rect">
            <a:avLst/>
          </a:prstGeom>
          <a:noFill/>
        </p:spPr>
        <p:txBody>
          <a:bodyPr wrap="square" rtlCol="0">
            <a:spAutoFit/>
          </a:bodyPr>
          <a:lstStyle/>
          <a:p>
            <a:pPr defTabSz="685644">
              <a:lnSpc>
                <a:spcPct val="90000"/>
              </a:lnSpc>
              <a:defRPr/>
            </a:pPr>
            <a:r>
              <a:rPr lang="en-US" sz="2941" spc="-75">
                <a:ln w="3175">
                  <a:noFill/>
                </a:ln>
                <a:gradFill>
                  <a:gsLst>
                    <a:gs pos="1250">
                      <a:srgbClr val="505050"/>
                    </a:gs>
                    <a:gs pos="100000">
                      <a:srgbClr val="505050"/>
                    </a:gs>
                  </a:gsLst>
                  <a:lin ang="5400000" scaled="0"/>
                </a:gradFill>
                <a:latin typeface="Segoe UI Light"/>
                <a:cs typeface="Segoe UI" pitchFamily="34" charset="0"/>
              </a:rPr>
              <a:t>You have told us</a:t>
            </a:r>
          </a:p>
        </p:txBody>
      </p:sp>
    </p:spTree>
    <p:extLst>
      <p:ext uri="{BB962C8B-B14F-4D97-AF65-F5344CB8AC3E}">
        <p14:creationId xmlns:p14="http://schemas.microsoft.com/office/powerpoint/2010/main" val="2761791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generated with very high confidence">
            <a:extLst>
              <a:ext uri="{FF2B5EF4-FFF2-40B4-BE49-F238E27FC236}">
                <a16:creationId xmlns:a16="http://schemas.microsoft.com/office/drawing/2014/main" id="{7C83AC28-8810-47E4-BCBD-EC0238BD9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3520"/>
            <a:ext cx="9144000" cy="4576460"/>
          </a:xfrm>
          <a:prstGeom prst="rect">
            <a:avLst/>
          </a:prstGeom>
        </p:spPr>
      </p:pic>
    </p:spTree>
    <p:extLst>
      <p:ext uri="{BB962C8B-B14F-4D97-AF65-F5344CB8AC3E}">
        <p14:creationId xmlns:p14="http://schemas.microsoft.com/office/powerpoint/2010/main" val="2836668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0549131F-D34A-4524-A86E-577765E894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5830"/>
            <a:ext cx="9144000" cy="3291840"/>
          </a:xfrm>
          <a:prstGeom prst="rect">
            <a:avLst/>
          </a:prstGeom>
        </p:spPr>
      </p:pic>
    </p:spTree>
    <p:extLst>
      <p:ext uri="{BB962C8B-B14F-4D97-AF65-F5344CB8AC3E}">
        <p14:creationId xmlns:p14="http://schemas.microsoft.com/office/powerpoint/2010/main" val="2471510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FE3D61FD-2734-478A-94E4-63FCC0B7D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875" y="0"/>
            <a:ext cx="7904250" cy="5143500"/>
          </a:xfrm>
          <a:prstGeom prst="rect">
            <a:avLst/>
          </a:prstGeom>
        </p:spPr>
      </p:pic>
    </p:spTree>
    <p:extLst>
      <p:ext uri="{BB962C8B-B14F-4D97-AF65-F5344CB8AC3E}">
        <p14:creationId xmlns:p14="http://schemas.microsoft.com/office/powerpoint/2010/main" val="113876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553998"/>
          </a:xfrm>
        </p:spPr>
        <p:txBody>
          <a:bodyPr/>
          <a:lstStyle/>
          <a:p>
            <a:r>
              <a:rPr lang="en-US" sz="3600" dirty="0"/>
              <a:t>iOS Office</a:t>
            </a:r>
          </a:p>
        </p:txBody>
      </p:sp>
    </p:spTree>
    <p:extLst>
      <p:ext uri="{BB962C8B-B14F-4D97-AF65-F5344CB8AC3E}">
        <p14:creationId xmlns:p14="http://schemas.microsoft.com/office/powerpoint/2010/main" val="1043419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generated with very high confidence">
            <a:extLst>
              <a:ext uri="{FF2B5EF4-FFF2-40B4-BE49-F238E27FC236}">
                <a16:creationId xmlns:a16="http://schemas.microsoft.com/office/drawing/2014/main" id="{B12782A5-58A4-4DD2-AF97-896B55192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Tree>
    <p:extLst>
      <p:ext uri="{BB962C8B-B14F-4D97-AF65-F5344CB8AC3E}">
        <p14:creationId xmlns:p14="http://schemas.microsoft.com/office/powerpoint/2010/main" val="1842690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1ED3CF71-4CEC-4FDC-92D4-F3BE291D1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878"/>
            <a:ext cx="6858000" cy="5143500"/>
          </a:xfrm>
          <a:prstGeom prst="rect">
            <a:avLst/>
          </a:prstGeom>
        </p:spPr>
      </p:pic>
    </p:spTree>
    <p:extLst>
      <p:ext uri="{BB962C8B-B14F-4D97-AF65-F5344CB8AC3E}">
        <p14:creationId xmlns:p14="http://schemas.microsoft.com/office/powerpoint/2010/main" val="4119150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3B59EEFC-60AA-497B-A9B3-2205834FF860}"/>
              </a:ext>
            </a:extLst>
          </p:cNvPr>
          <p:cNvPicPr>
            <a:picLocks noChangeAspect="1"/>
          </p:cNvPicPr>
          <p:nvPr/>
        </p:nvPicPr>
        <p:blipFill rotWithShape="1">
          <a:blip r:embed="rId2">
            <a:extLst>
              <a:ext uri="{28A0092B-C50C-407E-A947-70E740481C1C}">
                <a14:useLocalDpi xmlns:a14="http://schemas.microsoft.com/office/drawing/2010/main" val="0"/>
              </a:ext>
            </a:extLst>
          </a:blip>
          <a:srcRect l="4365" t="23236" r="4037" b="8257"/>
          <a:stretch/>
        </p:blipFill>
        <p:spPr>
          <a:xfrm>
            <a:off x="384123" y="1292902"/>
            <a:ext cx="8375754" cy="3316574"/>
          </a:xfrm>
          <a:prstGeom prst="rect">
            <a:avLst/>
          </a:prstGeom>
        </p:spPr>
      </p:pic>
      <p:sp>
        <p:nvSpPr>
          <p:cNvPr id="4" name="Trapezoid 3">
            <a:extLst>
              <a:ext uri="{FF2B5EF4-FFF2-40B4-BE49-F238E27FC236}">
                <a16:creationId xmlns:a16="http://schemas.microsoft.com/office/drawing/2014/main" id="{42B63AF3-7E8C-493D-908E-FB97E6DA1DBD}"/>
              </a:ext>
            </a:extLst>
          </p:cNvPr>
          <p:cNvSpPr/>
          <p:nvPr/>
        </p:nvSpPr>
        <p:spPr bwMode="auto">
          <a:xfrm rot="2754488">
            <a:off x="7708222" y="283169"/>
            <a:ext cx="1896236" cy="474509"/>
          </a:xfrm>
          <a:prstGeom prst="trapezoid">
            <a:avLst>
              <a:gd name="adj" fmla="val 9493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1050">
                <a:gradFill>
                  <a:gsLst>
                    <a:gs pos="0">
                      <a:srgbClr val="FFFFFF"/>
                    </a:gs>
                    <a:gs pos="100000">
                      <a:srgbClr val="FFFFFF"/>
                    </a:gs>
                  </a:gsLst>
                  <a:lin ang="5400000" scaled="0"/>
                </a:gradFill>
                <a:latin typeface="Segoe UI"/>
                <a:ea typeface="Segoe UI" pitchFamily="34" charset="0"/>
                <a:cs typeface="Segoe UI" pitchFamily="34" charset="0"/>
              </a:rPr>
              <a:t>Preview – Dec’18</a:t>
            </a:r>
            <a:endParaRPr lang="en-US" sz="150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043455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553998"/>
          </a:xfrm>
        </p:spPr>
        <p:txBody>
          <a:bodyPr/>
          <a:lstStyle/>
          <a:p>
            <a:r>
              <a:rPr lang="en-US" sz="3600" dirty="0"/>
              <a:t>Android Office</a:t>
            </a:r>
          </a:p>
        </p:txBody>
      </p:sp>
    </p:spTree>
    <p:extLst>
      <p:ext uri="{BB962C8B-B14F-4D97-AF65-F5344CB8AC3E}">
        <p14:creationId xmlns:p14="http://schemas.microsoft.com/office/powerpoint/2010/main" val="3789439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generated with very high confidence">
            <a:extLst>
              <a:ext uri="{FF2B5EF4-FFF2-40B4-BE49-F238E27FC236}">
                <a16:creationId xmlns:a16="http://schemas.microsoft.com/office/drawing/2014/main" id="{3B2F6256-B004-4436-9A56-81AD478213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8" y="9939"/>
            <a:ext cx="3857625" cy="5143500"/>
          </a:xfrm>
          <a:prstGeom prst="rect">
            <a:avLst/>
          </a:prstGeom>
        </p:spPr>
      </p:pic>
    </p:spTree>
    <p:extLst>
      <p:ext uri="{BB962C8B-B14F-4D97-AF65-F5344CB8AC3E}">
        <p14:creationId xmlns:p14="http://schemas.microsoft.com/office/powerpoint/2010/main" val="4148675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2B18F0F7-D022-4F2D-BCA2-2DB64CBBA3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188" y="0"/>
            <a:ext cx="3857625" cy="5143500"/>
          </a:xfrm>
          <a:prstGeom prst="rect">
            <a:avLst/>
          </a:prstGeom>
        </p:spPr>
      </p:pic>
    </p:spTree>
    <p:extLst>
      <p:ext uri="{BB962C8B-B14F-4D97-AF65-F5344CB8AC3E}">
        <p14:creationId xmlns:p14="http://schemas.microsoft.com/office/powerpoint/2010/main" val="186900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FF14_Eve_LoganA_Max_Mercedes_01.jpg">
            <a:extLst>
              <a:ext uri="{FF2B5EF4-FFF2-40B4-BE49-F238E27FC236}">
                <a16:creationId xmlns:a16="http://schemas.microsoft.com/office/drawing/2014/main" id="{E185DC20-CCAC-4DCB-A125-900422F210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33215"/>
          <a:stretch/>
        </p:blipFill>
        <p:spPr>
          <a:xfrm>
            <a:off x="4572001" y="366"/>
            <a:ext cx="4572000" cy="5142770"/>
          </a:xfrm>
          <a:prstGeom prst="rect">
            <a:avLst/>
          </a:prstGeom>
        </p:spPr>
      </p:pic>
      <p:sp>
        <p:nvSpPr>
          <p:cNvPr id="4" name="Title 1">
            <a:extLst>
              <a:ext uri="{FF2B5EF4-FFF2-40B4-BE49-F238E27FC236}">
                <a16:creationId xmlns:a16="http://schemas.microsoft.com/office/drawing/2014/main" id="{5576455E-50B9-4F19-9082-3A2B29892B82}"/>
              </a:ext>
            </a:extLst>
          </p:cNvPr>
          <p:cNvSpPr txBox="1">
            <a:spLocks/>
          </p:cNvSpPr>
          <p:nvPr/>
        </p:nvSpPr>
        <p:spPr>
          <a:xfrm>
            <a:off x="201931" y="1434078"/>
            <a:ext cx="4206437" cy="2275346"/>
          </a:xfrm>
          <a:prstGeom prst="rect">
            <a:avLst/>
          </a:prstGeom>
          <a:noFill/>
          <a:ln>
            <a:noFill/>
          </a:ln>
        </p:spPr>
        <p:txBody>
          <a:bodyPr vert="horz" wrap="square" lIns="107571" tIns="67232" rIns="107571" bIns="6723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699557">
              <a:spcBef>
                <a:spcPct val="0"/>
              </a:spcBef>
              <a:defRPr/>
            </a:pPr>
            <a:r>
              <a:rPr lang="en-US" sz="2353" cap="none" spc="-75" dirty="0">
                <a:ln w="3175">
                  <a:noFill/>
                </a:ln>
                <a:gradFill>
                  <a:gsLst>
                    <a:gs pos="1250">
                      <a:srgbClr val="505050"/>
                    </a:gs>
                    <a:gs pos="100000">
                      <a:srgbClr val="505050"/>
                    </a:gs>
                  </a:gsLst>
                  <a:lin ang="5400000" scaled="0"/>
                </a:gradFill>
                <a:cs typeface="Segoe UI" pitchFamily="34" charset="0"/>
              </a:rPr>
              <a:t>Microsoft’s information protection solutions helps you protect sensitive data throughout the lifecycle – inside and outside the organization</a:t>
            </a:r>
          </a:p>
        </p:txBody>
      </p:sp>
    </p:spTree>
    <p:extLst>
      <p:ext uri="{BB962C8B-B14F-4D97-AF65-F5344CB8AC3E}">
        <p14:creationId xmlns:p14="http://schemas.microsoft.com/office/powerpoint/2010/main" val="247693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35" presetClass="path" presetSubtype="0" decel="100000" fill="hold" grpId="1" nodeType="withEffect">
                                  <p:stCondLst>
                                    <p:cond delay="0"/>
                                  </p:stCondLst>
                                  <p:childTnLst>
                                    <p:animMotion origin="layout" path="M 3.79627E-6 0 L -0.0286 0 " rAng="0" ptsTypes="AA">
                                      <p:cBhvr>
                                        <p:cTn id="9" dur="1000" spd="-100000" fill="hold"/>
                                        <p:tgtEl>
                                          <p:spTgt spid="4"/>
                                        </p:tgtEl>
                                        <p:attrNameLst>
                                          <p:attrName>ppt_x</p:attrName>
                                        </p:attrNameLst>
                                      </p:cBhvr>
                                      <p:rCtr x="-143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1107996"/>
          </a:xfrm>
        </p:spPr>
        <p:txBody>
          <a:bodyPr/>
          <a:lstStyle/>
          <a:p>
            <a:r>
              <a:rPr lang="en-US" sz="3600" dirty="0"/>
              <a:t>Office on Windows using AIP add-in</a:t>
            </a:r>
          </a:p>
        </p:txBody>
      </p:sp>
    </p:spTree>
    <p:extLst>
      <p:ext uri="{BB962C8B-B14F-4D97-AF65-F5344CB8AC3E}">
        <p14:creationId xmlns:p14="http://schemas.microsoft.com/office/powerpoint/2010/main" val="103158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002">
            <a:extLst>
              <a:ext uri="{FF2B5EF4-FFF2-40B4-BE49-F238E27FC236}">
                <a16:creationId xmlns:a16="http://schemas.microsoft.com/office/drawing/2014/main" id="{7571206E-91B6-4780-91A1-EA2EDD3978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58" y="271360"/>
            <a:ext cx="8775756" cy="464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7758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001">
            <a:extLst>
              <a:ext uri="{FF2B5EF4-FFF2-40B4-BE49-F238E27FC236}">
                <a16:creationId xmlns:a16="http://schemas.microsoft.com/office/drawing/2014/main" id="{1AE84404-E167-4534-BF0A-FE08BCFC0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87" y="346378"/>
            <a:ext cx="8773313" cy="4645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648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553998"/>
          </a:xfrm>
        </p:spPr>
        <p:txBody>
          <a:bodyPr/>
          <a:lstStyle/>
          <a:p>
            <a:r>
              <a:rPr lang="en-US" sz="3600" dirty="0"/>
              <a:t>SPO with sensitive labels</a:t>
            </a:r>
          </a:p>
        </p:txBody>
      </p:sp>
    </p:spTree>
    <p:extLst>
      <p:ext uri="{BB962C8B-B14F-4D97-AF65-F5344CB8AC3E}">
        <p14:creationId xmlns:p14="http://schemas.microsoft.com/office/powerpoint/2010/main" val="1179548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4135231-0B6E-4C02-9CEF-B82C8A370C8D}"/>
              </a:ext>
            </a:extLst>
          </p:cNvPr>
          <p:cNvSpPr txBox="1">
            <a:spLocks/>
          </p:cNvSpPr>
          <p:nvPr/>
        </p:nvSpPr>
        <p:spPr>
          <a:xfrm>
            <a:off x="180009" y="143543"/>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313"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defRPr/>
            </a:pPr>
            <a:r>
              <a:rPr lang="en-US" sz="2700" b="1" spc="-75" dirty="0">
                <a:gradFill>
                  <a:gsLst>
                    <a:gs pos="1250">
                      <a:srgbClr val="505050"/>
                    </a:gs>
                    <a:gs pos="100000">
                      <a:srgbClr val="505050"/>
                    </a:gs>
                  </a:gsLst>
                  <a:lin ang="5400000" scaled="0"/>
                </a:gradFill>
                <a:latin typeface="Segoe UI Light"/>
                <a:ea typeface="Segoe UI Black" pitchFamily="34"/>
              </a:rPr>
              <a:t>Classifying SharePoint sites and Groups</a:t>
            </a:r>
          </a:p>
        </p:txBody>
      </p:sp>
      <p:pic>
        <p:nvPicPr>
          <p:cNvPr id="4" name="Picture 3">
            <a:extLst>
              <a:ext uri="{FF2B5EF4-FFF2-40B4-BE49-F238E27FC236}">
                <a16:creationId xmlns:a16="http://schemas.microsoft.com/office/drawing/2014/main" id="{6A5D23AB-E1DE-4F1F-9946-EC04A2561BDD}"/>
              </a:ext>
            </a:extLst>
          </p:cNvPr>
          <p:cNvPicPr>
            <a:picLocks noChangeAspect="1"/>
          </p:cNvPicPr>
          <p:nvPr/>
        </p:nvPicPr>
        <p:blipFill>
          <a:blip r:embed="rId3"/>
          <a:stretch>
            <a:fillRect/>
          </a:stretch>
        </p:blipFill>
        <p:spPr>
          <a:xfrm>
            <a:off x="687545" y="818291"/>
            <a:ext cx="7768910" cy="4206389"/>
          </a:xfrm>
          <a:prstGeom prst="rect">
            <a:avLst/>
          </a:prstGeom>
        </p:spPr>
      </p:pic>
      <p:sp>
        <p:nvSpPr>
          <p:cNvPr id="5" name="Rectangle 4">
            <a:extLst>
              <a:ext uri="{FF2B5EF4-FFF2-40B4-BE49-F238E27FC236}">
                <a16:creationId xmlns:a16="http://schemas.microsoft.com/office/drawing/2014/main" id="{648B01EF-7CDB-4B41-A07C-7A5ECF74636B}"/>
              </a:ext>
            </a:extLst>
          </p:cNvPr>
          <p:cNvSpPr/>
          <p:nvPr/>
        </p:nvSpPr>
        <p:spPr>
          <a:xfrm>
            <a:off x="5959089" y="3976010"/>
            <a:ext cx="2416360" cy="39263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defRPr/>
            </a:pPr>
            <a:endParaRPr lang="en-US" sz="1324">
              <a:solidFill>
                <a:srgbClr val="FFFFFF"/>
              </a:solidFill>
              <a:latin typeface="Segoe UI"/>
            </a:endParaRPr>
          </a:p>
        </p:txBody>
      </p:sp>
      <p:sp>
        <p:nvSpPr>
          <p:cNvPr id="6" name="Rectangle 5">
            <a:extLst>
              <a:ext uri="{FF2B5EF4-FFF2-40B4-BE49-F238E27FC236}">
                <a16:creationId xmlns:a16="http://schemas.microsoft.com/office/drawing/2014/main" id="{13963E74-E595-4031-9E7E-2676AA2B5DE5}"/>
              </a:ext>
            </a:extLst>
          </p:cNvPr>
          <p:cNvSpPr/>
          <p:nvPr/>
        </p:nvSpPr>
        <p:spPr bwMode="auto">
          <a:xfrm>
            <a:off x="7760575" y="1"/>
            <a:ext cx="1383425" cy="27733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b="1" dirty="0">
                <a:gradFill>
                  <a:gsLst>
                    <a:gs pos="0">
                      <a:srgbClr val="FFFFFF"/>
                    </a:gs>
                    <a:gs pos="100000">
                      <a:srgbClr val="FFFFFF"/>
                    </a:gs>
                  </a:gsLst>
                  <a:lin ang="5400000" scaled="0"/>
                </a:gradFill>
                <a:latin typeface="Segoe UI"/>
                <a:ea typeface="Segoe UI" pitchFamily="34" charset="0"/>
                <a:cs typeface="Segoe UI" pitchFamily="34" charset="0"/>
              </a:rPr>
              <a:t>Preview EOY</a:t>
            </a:r>
          </a:p>
        </p:txBody>
      </p:sp>
    </p:spTree>
    <p:extLst>
      <p:ext uri="{BB962C8B-B14F-4D97-AF65-F5344CB8AC3E}">
        <p14:creationId xmlns:p14="http://schemas.microsoft.com/office/powerpoint/2010/main" val="13295818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7AC6E-0726-4FF6-844B-7F6806B0C43B}"/>
              </a:ext>
            </a:extLst>
          </p:cNvPr>
          <p:cNvPicPr>
            <a:picLocks noChangeAspect="1"/>
          </p:cNvPicPr>
          <p:nvPr/>
        </p:nvPicPr>
        <p:blipFill>
          <a:blip r:embed="rId2"/>
          <a:stretch>
            <a:fillRect/>
          </a:stretch>
        </p:blipFill>
        <p:spPr>
          <a:xfrm>
            <a:off x="377455" y="612472"/>
            <a:ext cx="8601740" cy="4289798"/>
          </a:xfrm>
          <a:prstGeom prst="rect">
            <a:avLst/>
          </a:prstGeom>
        </p:spPr>
      </p:pic>
      <p:sp>
        <p:nvSpPr>
          <p:cNvPr id="4" name="Title 1">
            <a:extLst>
              <a:ext uri="{FF2B5EF4-FFF2-40B4-BE49-F238E27FC236}">
                <a16:creationId xmlns:a16="http://schemas.microsoft.com/office/drawing/2014/main" id="{198CD888-D0C9-406A-960A-729E110FEE7F}"/>
              </a:ext>
            </a:extLst>
          </p:cNvPr>
          <p:cNvSpPr txBox="1">
            <a:spLocks/>
          </p:cNvSpPr>
          <p:nvPr/>
        </p:nvSpPr>
        <p:spPr>
          <a:xfrm>
            <a:off x="180009" y="143543"/>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313"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85644">
              <a:defRPr/>
            </a:pPr>
            <a:r>
              <a:rPr lang="en-US" sz="2700" b="1" spc="-75" dirty="0">
                <a:gradFill>
                  <a:gsLst>
                    <a:gs pos="1250">
                      <a:srgbClr val="505050"/>
                    </a:gs>
                    <a:gs pos="100000">
                      <a:srgbClr val="505050"/>
                    </a:gs>
                  </a:gsLst>
                  <a:lin ang="5400000" scaled="0"/>
                </a:gradFill>
                <a:latin typeface="Segoe UI Light"/>
                <a:ea typeface="Segoe UI Black" pitchFamily="34"/>
              </a:rPr>
              <a:t>Classifying SharePoint sites and Groups</a:t>
            </a:r>
          </a:p>
        </p:txBody>
      </p:sp>
      <p:sp>
        <p:nvSpPr>
          <p:cNvPr id="5" name="Rectangle 4">
            <a:extLst>
              <a:ext uri="{FF2B5EF4-FFF2-40B4-BE49-F238E27FC236}">
                <a16:creationId xmlns:a16="http://schemas.microsoft.com/office/drawing/2014/main" id="{7319EB64-9924-4EDE-899D-F0068CE84DB8}"/>
              </a:ext>
            </a:extLst>
          </p:cNvPr>
          <p:cNvSpPr/>
          <p:nvPr/>
        </p:nvSpPr>
        <p:spPr bwMode="auto">
          <a:xfrm>
            <a:off x="7760575" y="1"/>
            <a:ext cx="1383425" cy="27733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b="1" dirty="0">
                <a:gradFill>
                  <a:gsLst>
                    <a:gs pos="0">
                      <a:srgbClr val="FFFFFF"/>
                    </a:gs>
                    <a:gs pos="100000">
                      <a:srgbClr val="FFFFFF"/>
                    </a:gs>
                  </a:gsLst>
                  <a:lin ang="5400000" scaled="0"/>
                </a:gradFill>
                <a:latin typeface="Segoe UI"/>
                <a:ea typeface="Segoe UI" pitchFamily="34" charset="0"/>
                <a:cs typeface="Segoe UI" pitchFamily="34" charset="0"/>
              </a:rPr>
              <a:t>Preview EOY</a:t>
            </a:r>
          </a:p>
        </p:txBody>
      </p:sp>
    </p:spTree>
    <p:extLst>
      <p:ext uri="{BB962C8B-B14F-4D97-AF65-F5344CB8AC3E}">
        <p14:creationId xmlns:p14="http://schemas.microsoft.com/office/powerpoint/2010/main" val="204587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230833"/>
          </a:xfrm>
        </p:spPr>
        <p:txBody>
          <a:bodyPr/>
          <a:lstStyle/>
          <a:p>
            <a:r>
              <a:rPr lang="en-US" dirty="0"/>
              <a:t>SPO with retention labels</a:t>
            </a:r>
          </a:p>
        </p:txBody>
      </p:sp>
    </p:spTree>
    <p:extLst>
      <p:ext uri="{BB962C8B-B14F-4D97-AF65-F5344CB8AC3E}">
        <p14:creationId xmlns:p14="http://schemas.microsoft.com/office/powerpoint/2010/main" val="2056943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9C0B1-BA59-48CB-954A-5DD31BDB30A6}"/>
              </a:ext>
            </a:extLst>
          </p:cNvPr>
          <p:cNvPicPr>
            <a:picLocks noChangeAspect="1"/>
          </p:cNvPicPr>
          <p:nvPr/>
        </p:nvPicPr>
        <p:blipFill>
          <a:blip r:embed="rId2"/>
          <a:stretch>
            <a:fillRect/>
          </a:stretch>
        </p:blipFill>
        <p:spPr>
          <a:xfrm>
            <a:off x="0" y="266090"/>
            <a:ext cx="9144000" cy="4611321"/>
          </a:xfrm>
          <a:prstGeom prst="rect">
            <a:avLst/>
          </a:prstGeom>
        </p:spPr>
      </p:pic>
      <p:sp>
        <p:nvSpPr>
          <p:cNvPr id="6" name="Rectangle 5">
            <a:extLst>
              <a:ext uri="{FF2B5EF4-FFF2-40B4-BE49-F238E27FC236}">
                <a16:creationId xmlns:a16="http://schemas.microsoft.com/office/drawing/2014/main" id="{BD3C78D8-6FC0-488F-B45F-E7FA33646FA2}"/>
              </a:ext>
            </a:extLst>
          </p:cNvPr>
          <p:cNvSpPr/>
          <p:nvPr/>
        </p:nvSpPr>
        <p:spPr>
          <a:xfrm>
            <a:off x="3860223" y="1735281"/>
            <a:ext cx="711777" cy="135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 name="Rectangle 6">
            <a:extLst>
              <a:ext uri="{FF2B5EF4-FFF2-40B4-BE49-F238E27FC236}">
                <a16:creationId xmlns:a16="http://schemas.microsoft.com/office/drawing/2014/main" id="{5387DDC3-775C-41CE-B8FC-DC7BB244FF19}"/>
              </a:ext>
            </a:extLst>
          </p:cNvPr>
          <p:cNvSpPr/>
          <p:nvPr/>
        </p:nvSpPr>
        <p:spPr>
          <a:xfrm>
            <a:off x="3860223" y="1995053"/>
            <a:ext cx="711777" cy="135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8" name="Rectangle 7">
            <a:extLst>
              <a:ext uri="{FF2B5EF4-FFF2-40B4-BE49-F238E27FC236}">
                <a16:creationId xmlns:a16="http://schemas.microsoft.com/office/drawing/2014/main" id="{5F8A215E-B243-4008-A31D-48DC52442C08}"/>
              </a:ext>
            </a:extLst>
          </p:cNvPr>
          <p:cNvSpPr/>
          <p:nvPr/>
        </p:nvSpPr>
        <p:spPr>
          <a:xfrm>
            <a:off x="3813464" y="2187283"/>
            <a:ext cx="711777" cy="135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9" name="Rectangle 8">
            <a:extLst>
              <a:ext uri="{FF2B5EF4-FFF2-40B4-BE49-F238E27FC236}">
                <a16:creationId xmlns:a16="http://schemas.microsoft.com/office/drawing/2014/main" id="{95E72A92-1C2B-4704-AC24-705AFF7A7287}"/>
              </a:ext>
            </a:extLst>
          </p:cNvPr>
          <p:cNvSpPr/>
          <p:nvPr/>
        </p:nvSpPr>
        <p:spPr>
          <a:xfrm>
            <a:off x="3849831" y="2431473"/>
            <a:ext cx="711777" cy="135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0" name="Rectangle 9">
            <a:extLst>
              <a:ext uri="{FF2B5EF4-FFF2-40B4-BE49-F238E27FC236}">
                <a16:creationId xmlns:a16="http://schemas.microsoft.com/office/drawing/2014/main" id="{A97FE35E-1FC0-43BA-88FB-1249D0583483}"/>
              </a:ext>
            </a:extLst>
          </p:cNvPr>
          <p:cNvSpPr/>
          <p:nvPr/>
        </p:nvSpPr>
        <p:spPr>
          <a:xfrm>
            <a:off x="3849831" y="2639285"/>
            <a:ext cx="711777" cy="135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Rectangle 10">
            <a:extLst>
              <a:ext uri="{FF2B5EF4-FFF2-40B4-BE49-F238E27FC236}">
                <a16:creationId xmlns:a16="http://schemas.microsoft.com/office/drawing/2014/main" id="{2A46624D-94BF-4A46-A275-19DFC089E12D}"/>
              </a:ext>
            </a:extLst>
          </p:cNvPr>
          <p:cNvSpPr/>
          <p:nvPr/>
        </p:nvSpPr>
        <p:spPr bwMode="auto">
          <a:xfrm>
            <a:off x="7760575" y="1"/>
            <a:ext cx="1383425" cy="27733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a:ea typeface="Segoe UI" pitchFamily="34" charset="0"/>
                <a:cs typeface="Segoe UI" pitchFamily="34" charset="0"/>
              </a:rPr>
              <a:t>Available now</a:t>
            </a:r>
          </a:p>
        </p:txBody>
      </p:sp>
    </p:spTree>
    <p:extLst>
      <p:ext uri="{BB962C8B-B14F-4D97-AF65-F5344CB8AC3E}">
        <p14:creationId xmlns:p14="http://schemas.microsoft.com/office/powerpoint/2010/main" val="1105306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FC947A-596F-4FEE-B223-C57361D26095}"/>
              </a:ext>
            </a:extLst>
          </p:cNvPr>
          <p:cNvPicPr>
            <a:picLocks noChangeAspect="1"/>
          </p:cNvPicPr>
          <p:nvPr/>
        </p:nvPicPr>
        <p:blipFill>
          <a:blip r:embed="rId2"/>
          <a:stretch>
            <a:fillRect/>
          </a:stretch>
        </p:blipFill>
        <p:spPr>
          <a:xfrm>
            <a:off x="0" y="328646"/>
            <a:ext cx="9144000" cy="4486208"/>
          </a:xfrm>
          <a:prstGeom prst="rect">
            <a:avLst/>
          </a:prstGeom>
        </p:spPr>
      </p:pic>
      <p:pic>
        <p:nvPicPr>
          <p:cNvPr id="3" name="Graphic 2" descr="Right Pointing Backhand Index ">
            <a:extLst>
              <a:ext uri="{FF2B5EF4-FFF2-40B4-BE49-F238E27FC236}">
                <a16:creationId xmlns:a16="http://schemas.microsoft.com/office/drawing/2014/main" id="{AC1D5237-6C63-4B33-A342-740B4823C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4415027" y="2239241"/>
            <a:ext cx="219897" cy="219897"/>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2875139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4B13B-F065-4785-B63F-6A253EF9BA88}"/>
              </a:ext>
            </a:extLst>
          </p:cNvPr>
          <p:cNvPicPr>
            <a:picLocks noChangeAspect="1"/>
          </p:cNvPicPr>
          <p:nvPr/>
        </p:nvPicPr>
        <p:blipFill>
          <a:blip r:embed="rId2"/>
          <a:stretch>
            <a:fillRect/>
          </a:stretch>
        </p:blipFill>
        <p:spPr>
          <a:xfrm>
            <a:off x="0" y="321417"/>
            <a:ext cx="9144000" cy="2027630"/>
          </a:xfrm>
          <a:prstGeom prst="rect">
            <a:avLst/>
          </a:prstGeom>
        </p:spPr>
      </p:pic>
      <p:pic>
        <p:nvPicPr>
          <p:cNvPr id="3" name="Graphic 2" descr="Right Pointing Backhand Index ">
            <a:extLst>
              <a:ext uri="{FF2B5EF4-FFF2-40B4-BE49-F238E27FC236}">
                <a16:creationId xmlns:a16="http://schemas.microsoft.com/office/drawing/2014/main" id="{A14950ED-663A-4C23-BDF9-4ECD69B918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8451896" y="1995053"/>
            <a:ext cx="219897" cy="219897"/>
          </a:xfrm>
          <a:prstGeom prst="rect">
            <a:avLst/>
          </a:prstGeom>
          <a:effectLst>
            <a:glow rad="63500">
              <a:schemeClr val="accent4">
                <a:satMod val="175000"/>
                <a:alpha val="40000"/>
              </a:schemeClr>
            </a:glow>
          </a:effectLst>
        </p:spPr>
      </p:pic>
      <p:pic>
        <p:nvPicPr>
          <p:cNvPr id="4" name="Graphic 3" descr="Right Pointing Backhand Index ">
            <a:extLst>
              <a:ext uri="{FF2B5EF4-FFF2-40B4-BE49-F238E27FC236}">
                <a16:creationId xmlns:a16="http://schemas.microsoft.com/office/drawing/2014/main" id="{018CDCB5-A161-453D-9116-F4F922AE3C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677273" y="1485899"/>
            <a:ext cx="219897" cy="219897"/>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3951973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0870-F50A-4250-84E8-7A6C6A512F54}"/>
              </a:ext>
            </a:extLst>
          </p:cNvPr>
          <p:cNvSpPr>
            <a:spLocks noGrp="1"/>
          </p:cNvSpPr>
          <p:nvPr>
            <p:ph type="title"/>
          </p:nvPr>
        </p:nvSpPr>
        <p:spPr>
          <a:xfrm>
            <a:off x="201060" y="87090"/>
            <a:ext cx="8741880" cy="674653"/>
          </a:xfrm>
        </p:spPr>
        <p:txBody>
          <a:bodyPr/>
          <a:lstStyle/>
          <a:p>
            <a:br>
              <a:rPr lang="en-US" sz="1471" spc="74"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br>
              <a:rPr lang="en-US" sz="1471" spc="74"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br>
              <a:rPr lang="en-US" sz="1471" spc="74"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br>
            <a:r>
              <a:rPr lang="en-US" sz="1471" spc="74" dirty="0">
                <a:gradFill>
                  <a:gsLst>
                    <a:gs pos="1250">
                      <a:schemeClr val="tx2"/>
                    </a:gs>
                    <a:gs pos="100000">
                      <a:schemeClr val="tx2"/>
                    </a:gs>
                  </a:gsLst>
                  <a:lin ang="5400000" scaled="0"/>
                </a:gradFill>
                <a:latin typeface="Segoe UI Semilight" panose="020B0402040204020203" pitchFamily="34" charset="0"/>
                <a:cs typeface="Segoe UI Semilight" panose="020B0402040204020203" pitchFamily="34" charset="0"/>
              </a:rPr>
              <a:t>Protect your sensitive data – wherever it lives or travels</a:t>
            </a:r>
          </a:p>
        </p:txBody>
      </p:sp>
      <p:sp>
        <p:nvSpPr>
          <p:cNvPr id="30" name="TextBox 10">
            <a:extLst>
              <a:ext uri="{FF2B5EF4-FFF2-40B4-BE49-F238E27FC236}">
                <a16:creationId xmlns:a16="http://schemas.microsoft.com/office/drawing/2014/main" id="{3EE70F82-C658-4163-85D7-839B4B95015B}"/>
              </a:ext>
            </a:extLst>
          </p:cNvPr>
          <p:cNvSpPr txBox="1"/>
          <p:nvPr/>
        </p:nvSpPr>
        <p:spPr>
          <a:xfrm>
            <a:off x="4592065" y="2560518"/>
            <a:ext cx="1895939" cy="25519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577" fontAlgn="base">
              <a:lnSpc>
                <a:spcPct val="90000"/>
              </a:lnSpc>
              <a:spcBef>
                <a:spcPct val="0"/>
              </a:spcBef>
              <a:spcAft>
                <a:spcPct val="0"/>
              </a:spcAft>
              <a:defRPr/>
            </a:pPr>
            <a:r>
              <a:rPr lang="en-US" sz="1176" kern="0" spc="89">
                <a:gradFill>
                  <a:gsLst>
                    <a:gs pos="0">
                      <a:srgbClr val="505050"/>
                    </a:gs>
                    <a:gs pos="100000">
                      <a:srgbClr val="505050"/>
                    </a:gs>
                  </a:gsLst>
                  <a:lin ang="16200000" scaled="1"/>
                </a:gradFill>
                <a:latin typeface="Segoe UI Semilight" panose="020B0402040204020203" pitchFamily="34" charset="0"/>
                <a:ea typeface="ＭＳ Ｐゴシック" charset="0"/>
                <a:cs typeface="Segoe UI Semilight" panose="020B0402040204020203" pitchFamily="34" charset="0"/>
              </a:rPr>
              <a:t>Protect</a:t>
            </a:r>
          </a:p>
        </p:txBody>
      </p:sp>
      <p:grpSp>
        <p:nvGrpSpPr>
          <p:cNvPr id="7" name="Group 6">
            <a:extLst>
              <a:ext uri="{FF2B5EF4-FFF2-40B4-BE49-F238E27FC236}">
                <a16:creationId xmlns:a16="http://schemas.microsoft.com/office/drawing/2014/main" id="{8FBE566C-2C54-4D72-B45D-2A98D46038DA}"/>
              </a:ext>
            </a:extLst>
          </p:cNvPr>
          <p:cNvGrpSpPr/>
          <p:nvPr/>
        </p:nvGrpSpPr>
        <p:grpSpPr>
          <a:xfrm>
            <a:off x="5203237" y="1804929"/>
            <a:ext cx="673595" cy="607538"/>
            <a:chOff x="5783414" y="2980252"/>
            <a:chExt cx="1187480" cy="1071030"/>
          </a:xfrm>
        </p:grpSpPr>
        <p:sp>
          <p:nvSpPr>
            <p:cNvPr id="47" name="shield_3" title="Icon of a shield with an exclamation point inside">
              <a:extLst>
                <a:ext uri="{FF2B5EF4-FFF2-40B4-BE49-F238E27FC236}">
                  <a16:creationId xmlns:a16="http://schemas.microsoft.com/office/drawing/2014/main" id="{7A4FE0AF-0FE6-4F34-B664-EAD7317B4C28}"/>
                </a:ext>
              </a:extLst>
            </p:cNvPr>
            <p:cNvSpPr>
              <a:spLocks noChangeAspect="1" noEditPoints="1"/>
            </p:cNvSpPr>
            <p:nvPr/>
          </p:nvSpPr>
          <p:spPr bwMode="auto">
            <a:xfrm>
              <a:off x="5783414" y="2980252"/>
              <a:ext cx="869646" cy="88139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51" name="Oval 50">
              <a:extLst>
                <a:ext uri="{FF2B5EF4-FFF2-40B4-BE49-F238E27FC236}">
                  <a16:creationId xmlns:a16="http://schemas.microsoft.com/office/drawing/2014/main" id="{12E25B1E-7E8D-43C3-90A4-82B7A3EC5256}"/>
                </a:ext>
              </a:extLst>
            </p:cNvPr>
            <p:cNvSpPr/>
            <p:nvPr/>
          </p:nvSpPr>
          <p:spPr bwMode="auto">
            <a:xfrm>
              <a:off x="6310839" y="3391228"/>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Lock" title="Icon of a padlock">
              <a:extLst>
                <a:ext uri="{FF2B5EF4-FFF2-40B4-BE49-F238E27FC236}">
                  <a16:creationId xmlns:a16="http://schemas.microsoft.com/office/drawing/2014/main" id="{1DA1AB05-79FE-40AB-8E2E-91B89A3F3308}"/>
                </a:ext>
              </a:extLst>
            </p:cNvPr>
            <p:cNvSpPr>
              <a:spLocks noChangeAspect="1" noEditPoints="1"/>
            </p:cNvSpPr>
            <p:nvPr/>
          </p:nvSpPr>
          <p:spPr bwMode="auto">
            <a:xfrm>
              <a:off x="6448278" y="347814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sp>
        <p:nvSpPr>
          <p:cNvPr id="36" name="TextBox 10">
            <a:extLst>
              <a:ext uri="{FF2B5EF4-FFF2-40B4-BE49-F238E27FC236}">
                <a16:creationId xmlns:a16="http://schemas.microsoft.com/office/drawing/2014/main" id="{06999485-DAD8-4C6B-B6AF-1800F1679068}"/>
              </a:ext>
            </a:extLst>
          </p:cNvPr>
          <p:cNvSpPr txBox="1"/>
          <p:nvPr/>
        </p:nvSpPr>
        <p:spPr>
          <a:xfrm>
            <a:off x="2683563" y="2560518"/>
            <a:ext cx="1895939" cy="25519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577" fontAlgn="base">
              <a:lnSpc>
                <a:spcPct val="90000"/>
              </a:lnSpc>
              <a:spcBef>
                <a:spcPct val="0"/>
              </a:spcBef>
              <a:spcAft>
                <a:spcPct val="0"/>
              </a:spcAft>
              <a:defRPr/>
            </a:pPr>
            <a:r>
              <a:rPr lang="en-US" sz="1176" kern="0" spc="89">
                <a:gradFill>
                  <a:gsLst>
                    <a:gs pos="0">
                      <a:srgbClr val="505050"/>
                    </a:gs>
                    <a:gs pos="100000">
                      <a:srgbClr val="505050"/>
                    </a:gs>
                  </a:gsLst>
                  <a:lin ang="16200000" scaled="1"/>
                </a:gradFill>
                <a:latin typeface="Segoe UI Semilight" panose="020B0402040204020203" pitchFamily="34" charset="0"/>
                <a:ea typeface="ＭＳ Ｐゴシック" charset="0"/>
                <a:cs typeface="Segoe UI Semilight" panose="020B0402040204020203" pitchFamily="34" charset="0"/>
              </a:rPr>
              <a:t>Classify</a:t>
            </a:r>
          </a:p>
        </p:txBody>
      </p:sp>
      <p:grpSp>
        <p:nvGrpSpPr>
          <p:cNvPr id="4" name="Group 3">
            <a:extLst>
              <a:ext uri="{FF2B5EF4-FFF2-40B4-BE49-F238E27FC236}">
                <a16:creationId xmlns:a16="http://schemas.microsoft.com/office/drawing/2014/main" id="{DA014FFA-D331-4233-8E42-61A2BCA85BDB}"/>
              </a:ext>
            </a:extLst>
          </p:cNvPr>
          <p:cNvGrpSpPr/>
          <p:nvPr/>
        </p:nvGrpSpPr>
        <p:grpSpPr>
          <a:xfrm>
            <a:off x="3248277" y="1739406"/>
            <a:ext cx="819008" cy="578989"/>
            <a:chOff x="4331035" y="2319208"/>
            <a:chExt cx="1092011" cy="771985"/>
          </a:xfrm>
        </p:grpSpPr>
        <p:sp>
          <p:nvSpPr>
            <p:cNvPr id="46" name="TagLegacy_E1CB" title="Icon of a shopping tag">
              <a:extLst>
                <a:ext uri="{FF2B5EF4-FFF2-40B4-BE49-F238E27FC236}">
                  <a16:creationId xmlns:a16="http://schemas.microsoft.com/office/drawing/2014/main" id="{1F8D888F-52A0-483C-A918-85F59CC901CC}"/>
                </a:ext>
              </a:extLst>
            </p:cNvPr>
            <p:cNvSpPr>
              <a:spLocks noChangeAspect="1" noEditPoints="1"/>
            </p:cNvSpPr>
            <p:nvPr/>
          </p:nvSpPr>
          <p:spPr bwMode="auto">
            <a:xfrm>
              <a:off x="4331035" y="2319208"/>
              <a:ext cx="820485" cy="654916"/>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nvGrpSpPr>
            <p:cNvPr id="73" name="Group 72">
              <a:extLst>
                <a:ext uri="{FF2B5EF4-FFF2-40B4-BE49-F238E27FC236}">
                  <a16:creationId xmlns:a16="http://schemas.microsoft.com/office/drawing/2014/main" id="{00ED083D-1D1E-4617-9D2A-8D118E8B5AA4}"/>
                </a:ext>
              </a:extLst>
            </p:cNvPr>
            <p:cNvGrpSpPr/>
            <p:nvPr/>
          </p:nvGrpSpPr>
          <p:grpSpPr>
            <a:xfrm>
              <a:off x="4923828" y="2591977"/>
              <a:ext cx="499218" cy="499216"/>
              <a:chOff x="2453105" y="3257535"/>
              <a:chExt cx="660055" cy="660054"/>
            </a:xfrm>
          </p:grpSpPr>
          <p:sp>
            <p:nvSpPr>
              <p:cNvPr id="74" name="Oval 73">
                <a:extLst>
                  <a:ext uri="{FF2B5EF4-FFF2-40B4-BE49-F238E27FC236}">
                    <a16:creationId xmlns:a16="http://schemas.microsoft.com/office/drawing/2014/main" id="{71CF4F26-F494-4C6B-B876-78309C24667F}"/>
                  </a:ext>
                </a:extLst>
              </p:cNvPr>
              <p:cNvSpPr/>
              <p:nvPr/>
            </p:nvSpPr>
            <p:spPr bwMode="auto">
              <a:xfrm>
                <a:off x="2453105" y="325753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check 3" title="Icon of a checkmark with a circle around it">
                <a:extLst>
                  <a:ext uri="{FF2B5EF4-FFF2-40B4-BE49-F238E27FC236}">
                    <a16:creationId xmlns:a16="http://schemas.microsoft.com/office/drawing/2014/main" id="{115C860B-37B5-4E51-90C1-1A9B69E70330}"/>
                  </a:ext>
                </a:extLst>
              </p:cNvPr>
              <p:cNvSpPr>
                <a:spLocks noChangeAspect="1" noEditPoints="1"/>
              </p:cNvSpPr>
              <p:nvPr/>
            </p:nvSpPr>
            <p:spPr bwMode="auto">
              <a:xfrm>
                <a:off x="2536326" y="3342186"/>
                <a:ext cx="493614"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sp>
        <p:nvSpPr>
          <p:cNvPr id="31" name="TextBox 10">
            <a:extLst>
              <a:ext uri="{FF2B5EF4-FFF2-40B4-BE49-F238E27FC236}">
                <a16:creationId xmlns:a16="http://schemas.microsoft.com/office/drawing/2014/main" id="{5EF2978E-6F4F-4E68-8A4A-50C1E203717E}"/>
              </a:ext>
            </a:extLst>
          </p:cNvPr>
          <p:cNvSpPr txBox="1"/>
          <p:nvPr/>
        </p:nvSpPr>
        <p:spPr>
          <a:xfrm>
            <a:off x="6548795" y="2560518"/>
            <a:ext cx="1895939" cy="25519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577" fontAlgn="base">
              <a:lnSpc>
                <a:spcPct val="90000"/>
              </a:lnSpc>
              <a:spcBef>
                <a:spcPct val="0"/>
              </a:spcBef>
              <a:spcAft>
                <a:spcPct val="0"/>
              </a:spcAft>
              <a:defRPr/>
            </a:pPr>
            <a:r>
              <a:rPr lang="en-US" sz="1176" kern="0" spc="89">
                <a:gradFill>
                  <a:gsLst>
                    <a:gs pos="0">
                      <a:srgbClr val="505050"/>
                    </a:gs>
                    <a:gs pos="100000">
                      <a:srgbClr val="505050"/>
                    </a:gs>
                  </a:gsLst>
                  <a:lin ang="16200000" scaled="1"/>
                </a:gradFill>
                <a:latin typeface="Segoe UI Semilight" panose="020B0402040204020203" pitchFamily="34" charset="0"/>
                <a:ea typeface="ＭＳ Ｐゴシック" charset="0"/>
                <a:cs typeface="Segoe UI Semilight" panose="020B0402040204020203" pitchFamily="34" charset="0"/>
              </a:rPr>
              <a:t>Monitor </a:t>
            </a:r>
          </a:p>
        </p:txBody>
      </p:sp>
      <p:grpSp>
        <p:nvGrpSpPr>
          <p:cNvPr id="9" name="Group 8">
            <a:extLst>
              <a:ext uri="{FF2B5EF4-FFF2-40B4-BE49-F238E27FC236}">
                <a16:creationId xmlns:a16="http://schemas.microsoft.com/office/drawing/2014/main" id="{3CCA22AF-68E2-460E-9094-30BDB0B6E548}"/>
              </a:ext>
            </a:extLst>
          </p:cNvPr>
          <p:cNvGrpSpPr/>
          <p:nvPr/>
        </p:nvGrpSpPr>
        <p:grpSpPr>
          <a:xfrm>
            <a:off x="7185352" y="1767877"/>
            <a:ext cx="784269" cy="584150"/>
            <a:chOff x="9538692" y="2934569"/>
            <a:chExt cx="1382588" cy="1029800"/>
          </a:xfrm>
        </p:grpSpPr>
        <p:sp>
          <p:nvSpPr>
            <p:cNvPr id="49" name="graph_9" title="Icon of a line chart with connected circles at varying points">
              <a:extLst>
                <a:ext uri="{FF2B5EF4-FFF2-40B4-BE49-F238E27FC236}">
                  <a16:creationId xmlns:a16="http://schemas.microsoft.com/office/drawing/2014/main" id="{3F673682-56CF-40C8-9A13-3A839C67C5C0}"/>
                </a:ext>
              </a:extLst>
            </p:cNvPr>
            <p:cNvSpPr>
              <a:spLocks noChangeAspect="1" noEditPoints="1"/>
            </p:cNvSpPr>
            <p:nvPr/>
          </p:nvSpPr>
          <p:spPr bwMode="auto">
            <a:xfrm>
              <a:off x="9538692" y="2934569"/>
              <a:ext cx="979991" cy="8842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gradFill>
                  <a:gsLst>
                    <a:gs pos="0">
                      <a:srgbClr val="505050"/>
                    </a:gs>
                    <a:gs pos="100000">
                      <a:srgbClr val="505050"/>
                    </a:gs>
                  </a:gsLst>
                </a:gradFill>
                <a:latin typeface="Segoe UI"/>
              </a:endParaRPr>
            </a:p>
          </p:txBody>
        </p:sp>
        <p:sp>
          <p:nvSpPr>
            <p:cNvPr id="78" name="Oval 77">
              <a:extLst>
                <a:ext uri="{FF2B5EF4-FFF2-40B4-BE49-F238E27FC236}">
                  <a16:creationId xmlns:a16="http://schemas.microsoft.com/office/drawing/2014/main" id="{ADD2F524-EED1-42B8-AF99-0BF9859874FD}"/>
                </a:ext>
              </a:extLst>
            </p:cNvPr>
            <p:cNvSpPr/>
            <p:nvPr/>
          </p:nvSpPr>
          <p:spPr bwMode="auto">
            <a:xfrm>
              <a:off x="10261225" y="3304315"/>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graph_4" title="Icon of a pie chart">
              <a:extLst>
                <a:ext uri="{FF2B5EF4-FFF2-40B4-BE49-F238E27FC236}">
                  <a16:creationId xmlns:a16="http://schemas.microsoft.com/office/drawing/2014/main" id="{3DE50512-41CB-4937-AB53-3A0D14AE9CFE}"/>
                </a:ext>
              </a:extLst>
            </p:cNvPr>
            <p:cNvSpPr>
              <a:spLocks noChangeAspect="1" noEditPoints="1"/>
            </p:cNvSpPr>
            <p:nvPr/>
          </p:nvSpPr>
          <p:spPr bwMode="auto">
            <a:xfrm>
              <a:off x="10355066" y="3478141"/>
              <a:ext cx="472372" cy="470421"/>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662">
                <a:gradFill>
                  <a:gsLst>
                    <a:gs pos="0">
                      <a:srgbClr val="505050"/>
                    </a:gs>
                    <a:gs pos="100000">
                      <a:srgbClr val="505050"/>
                    </a:gs>
                  </a:gsLst>
                </a:gradFill>
                <a:latin typeface="Segoe UI"/>
              </a:endParaRPr>
            </a:p>
          </p:txBody>
        </p:sp>
      </p:grpSp>
      <p:sp>
        <p:nvSpPr>
          <p:cNvPr id="19" name="Left Bracket 18">
            <a:extLst>
              <a:ext uri="{FF2B5EF4-FFF2-40B4-BE49-F238E27FC236}">
                <a16:creationId xmlns:a16="http://schemas.microsoft.com/office/drawing/2014/main" id="{15C47975-2E55-4BEC-A724-3589D05CEEE1}"/>
              </a:ext>
            </a:extLst>
          </p:cNvPr>
          <p:cNvSpPr/>
          <p:nvPr/>
        </p:nvSpPr>
        <p:spPr>
          <a:xfrm rot="16200000">
            <a:off x="4540196" y="-373349"/>
            <a:ext cx="63609" cy="7440687"/>
          </a:xfrm>
          <a:prstGeom prst="leftBracket">
            <a:avLst>
              <a:gd name="adj" fmla="val 107"/>
            </a:avLst>
          </a:prstGeom>
          <a:ln w="12700" cap="rnd">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a:solidFill>
                <a:srgbClr val="505050"/>
              </a:solidFill>
              <a:latin typeface="Segoe UI"/>
            </a:endParaRPr>
          </a:p>
        </p:txBody>
      </p:sp>
      <p:sp>
        <p:nvSpPr>
          <p:cNvPr id="20" name="Rectangle 19">
            <a:extLst>
              <a:ext uri="{FF2B5EF4-FFF2-40B4-BE49-F238E27FC236}">
                <a16:creationId xmlns:a16="http://schemas.microsoft.com/office/drawing/2014/main" id="{BF62BC1F-0C96-4445-8F4D-33B5DA9FB7DF}"/>
              </a:ext>
            </a:extLst>
          </p:cNvPr>
          <p:cNvSpPr/>
          <p:nvPr/>
        </p:nvSpPr>
        <p:spPr>
          <a:xfrm>
            <a:off x="3602460" y="3197720"/>
            <a:ext cx="2136754" cy="336759"/>
          </a:xfrm>
          <a:prstGeom prst="rect">
            <a:avLst/>
          </a:prstGeom>
          <a:solidFill>
            <a:srgbClr val="F8F8F8"/>
          </a:solidFill>
        </p:spPr>
        <p:txBody>
          <a:bodyPr wrap="square" rtlCol="0" anchor="ctr">
            <a:spAutoFit/>
          </a:bodyPr>
          <a:lstStyle/>
          <a:p>
            <a:pPr algn="ctr" defTabSz="685577" fontAlgn="base">
              <a:lnSpc>
                <a:spcPct val="90000"/>
              </a:lnSpc>
              <a:spcBef>
                <a:spcPct val="0"/>
              </a:spcBef>
              <a:spcAft>
                <a:spcPct val="0"/>
              </a:spcAft>
              <a:defRPr/>
            </a:pPr>
            <a:r>
              <a:rPr lang="en-US" sz="1765" kern="0" spc="89">
                <a:gradFill>
                  <a:gsLst>
                    <a:gs pos="0">
                      <a:srgbClr val="0078D7"/>
                    </a:gs>
                    <a:gs pos="100000">
                      <a:srgbClr val="0078D7"/>
                    </a:gs>
                  </a:gsLst>
                  <a:lin ang="16200000" scaled="1"/>
                </a:gradFill>
                <a:latin typeface="Segoe UI Semilight" panose="020B0402040204020203" pitchFamily="34" charset="0"/>
                <a:ea typeface="ＭＳ Ｐゴシック" charset="0"/>
                <a:cs typeface="Segoe UI Semilight" panose="020B0402040204020203" pitchFamily="34" charset="0"/>
              </a:rPr>
              <a:t>Across</a:t>
            </a:r>
          </a:p>
        </p:txBody>
      </p:sp>
      <p:grpSp>
        <p:nvGrpSpPr>
          <p:cNvPr id="12" name="Group 11">
            <a:extLst>
              <a:ext uri="{FF2B5EF4-FFF2-40B4-BE49-F238E27FC236}">
                <a16:creationId xmlns:a16="http://schemas.microsoft.com/office/drawing/2014/main" id="{CF09A734-ED66-4759-BB79-D48D5DD4B8DD}"/>
              </a:ext>
            </a:extLst>
          </p:cNvPr>
          <p:cNvGrpSpPr/>
          <p:nvPr/>
        </p:nvGrpSpPr>
        <p:grpSpPr>
          <a:xfrm>
            <a:off x="958737" y="3688569"/>
            <a:ext cx="7226527" cy="770170"/>
            <a:chOff x="1158312" y="5016210"/>
            <a:chExt cx="9828578" cy="1047484"/>
          </a:xfrm>
        </p:grpSpPr>
        <p:grpSp>
          <p:nvGrpSpPr>
            <p:cNvPr id="6" name="Group 5">
              <a:extLst>
                <a:ext uri="{FF2B5EF4-FFF2-40B4-BE49-F238E27FC236}">
                  <a16:creationId xmlns:a16="http://schemas.microsoft.com/office/drawing/2014/main" id="{5A5963F2-EF0D-4C56-98DE-4AB43EBF8107}"/>
                </a:ext>
              </a:extLst>
            </p:cNvPr>
            <p:cNvGrpSpPr/>
            <p:nvPr/>
          </p:nvGrpSpPr>
          <p:grpSpPr>
            <a:xfrm>
              <a:off x="1158312" y="5032414"/>
              <a:ext cx="1926218" cy="1031280"/>
              <a:chOff x="1158312" y="5032414"/>
              <a:chExt cx="1926218" cy="1031280"/>
            </a:xfrm>
          </p:grpSpPr>
          <p:sp>
            <p:nvSpPr>
              <p:cNvPr id="22" name="Data Text">
                <a:extLst>
                  <a:ext uri="{FF2B5EF4-FFF2-40B4-BE49-F238E27FC236}">
                    <a16:creationId xmlns:a16="http://schemas.microsoft.com/office/drawing/2014/main" id="{56341616-097C-4A09-9086-B9B711D32737}"/>
                  </a:ext>
                </a:extLst>
              </p:cNvPr>
              <p:cNvSpPr/>
              <p:nvPr/>
            </p:nvSpPr>
            <p:spPr>
              <a:xfrm>
                <a:off x="1158312" y="5744252"/>
                <a:ext cx="1926218" cy="319442"/>
              </a:xfrm>
              <a:prstGeom prst="rect">
                <a:avLst/>
              </a:prstGeom>
              <a:noFill/>
            </p:spPr>
            <p:txBody>
              <a:bodyPr wrap="square" rtlCol="0" anchor="ctr">
                <a:spAutoFit/>
              </a:bodyPr>
              <a:lstStyle/>
              <a:p>
                <a:pPr algn="ctr" defTabSz="685577" fontAlgn="base">
                  <a:lnSpc>
                    <a:spcPct val="90000"/>
                  </a:lnSpc>
                  <a:spcBef>
                    <a:spcPct val="0"/>
                  </a:spcBef>
                  <a:spcAft>
                    <a:spcPct val="0"/>
                  </a:spcAft>
                  <a:defRPr/>
                </a:pPr>
                <a:r>
                  <a:rPr lang="en-US" sz="1029" kern="0" spc="89">
                    <a:gradFill>
                      <a:gsLst>
                        <a:gs pos="0">
                          <a:srgbClr val="0078D7"/>
                        </a:gs>
                        <a:gs pos="100000">
                          <a:srgbClr val="0078D7"/>
                        </a:gs>
                      </a:gsLst>
                      <a:lin ang="16200000" scaled="1"/>
                    </a:gradFill>
                    <a:latin typeface="Segoe UI"/>
                    <a:ea typeface="ＭＳ Ｐゴシック" charset="0"/>
                    <a:cs typeface="Segoe UI Semilight" panose="020B0402040204020203" pitchFamily="34" charset="0"/>
                  </a:rPr>
                  <a:t>Devices</a:t>
                </a:r>
              </a:p>
            </p:txBody>
          </p:sp>
          <p:grpSp>
            <p:nvGrpSpPr>
              <p:cNvPr id="24" name="Group 23">
                <a:extLst>
                  <a:ext uri="{FF2B5EF4-FFF2-40B4-BE49-F238E27FC236}">
                    <a16:creationId xmlns:a16="http://schemas.microsoft.com/office/drawing/2014/main" id="{9B8A8FCE-BC62-4ED5-A3BF-CB9D63F6E467}"/>
                  </a:ext>
                </a:extLst>
              </p:cNvPr>
              <p:cNvGrpSpPr/>
              <p:nvPr/>
            </p:nvGrpSpPr>
            <p:grpSpPr>
              <a:xfrm>
                <a:off x="1638332" y="5032414"/>
                <a:ext cx="966179" cy="581864"/>
                <a:chOff x="9574313" y="2874560"/>
                <a:chExt cx="700769" cy="422025"/>
              </a:xfrm>
            </p:grpSpPr>
            <p:sp>
              <p:nvSpPr>
                <p:cNvPr id="38" name="monitor" title="Icon of a monitor">
                  <a:extLst>
                    <a:ext uri="{FF2B5EF4-FFF2-40B4-BE49-F238E27FC236}">
                      <a16:creationId xmlns:a16="http://schemas.microsoft.com/office/drawing/2014/main" id="{D8CC7AD2-D80C-4493-947D-14D00021644A}"/>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gradFill>
                      <a:gsLst>
                        <a:gs pos="0">
                          <a:srgbClr val="505050"/>
                        </a:gs>
                        <a:gs pos="100000">
                          <a:srgbClr val="505050"/>
                        </a:gs>
                      </a:gsLst>
                    </a:gradFill>
                    <a:latin typeface="Segoe UI"/>
                  </a:endParaRPr>
                </a:p>
              </p:txBody>
            </p:sp>
            <p:sp>
              <p:nvSpPr>
                <p:cNvPr id="39" name="Rectangle 38">
                  <a:extLst>
                    <a:ext uri="{FF2B5EF4-FFF2-40B4-BE49-F238E27FC236}">
                      <a16:creationId xmlns:a16="http://schemas.microsoft.com/office/drawing/2014/main" id="{C2A37332-A632-4DA2-90F4-EF4150978C2D}"/>
                    </a:ext>
                  </a:extLst>
                </p:cNvPr>
                <p:cNvSpPr/>
                <p:nvPr/>
              </p:nvSpPr>
              <p:spPr bwMode="auto">
                <a:xfrm>
                  <a:off x="9902389" y="2968551"/>
                  <a:ext cx="372693" cy="328034"/>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UniversalApp_E8CC" title="Icon of a cellphone in front of a tablet">
                  <a:extLst>
                    <a:ext uri="{FF2B5EF4-FFF2-40B4-BE49-F238E27FC236}">
                      <a16:creationId xmlns:a16="http://schemas.microsoft.com/office/drawing/2014/main" id="{8CFEE95D-DB2F-4607-9C18-6768EF62BC7B}"/>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chemeClr val="tx1"/>
                  </a:solidFill>
                  <a:prstDash val="solid"/>
                  <a:miter lim="800000"/>
                  <a:headEnd/>
                  <a:tailEnd/>
                </a:ln>
                <a:extLst/>
              </p:spPr>
              <p:txBody>
                <a:bodyPr vert="horz" wrap="square" lIns="67232" tIns="33616" rIns="67232" bIns="33616" numCol="1" anchor="t" anchorCtr="0" compatLnSpc="1">
                  <a:prstTxWarp prst="textNoShape">
                    <a:avLst/>
                  </a:prstTxWarp>
                </a:bodyPr>
                <a:lstStyle/>
                <a:p>
                  <a:pPr defTabSz="685775">
                    <a:defRPr/>
                  </a:pPr>
                  <a:endParaRPr lang="en-US" sz="662">
                    <a:gradFill>
                      <a:gsLst>
                        <a:gs pos="0">
                          <a:srgbClr val="505050"/>
                        </a:gs>
                        <a:gs pos="100000">
                          <a:srgbClr val="505050"/>
                        </a:gs>
                      </a:gsLst>
                    </a:gradFill>
                    <a:latin typeface="Segoe UI"/>
                  </a:endParaRPr>
                </a:p>
              </p:txBody>
            </p:sp>
          </p:grpSp>
        </p:grpSp>
        <p:grpSp>
          <p:nvGrpSpPr>
            <p:cNvPr id="8" name="Group 7">
              <a:extLst>
                <a:ext uri="{FF2B5EF4-FFF2-40B4-BE49-F238E27FC236}">
                  <a16:creationId xmlns:a16="http://schemas.microsoft.com/office/drawing/2014/main" id="{E00140F5-DDA4-4D95-85AF-CED17140AA11}"/>
                </a:ext>
              </a:extLst>
            </p:cNvPr>
            <p:cNvGrpSpPr/>
            <p:nvPr/>
          </p:nvGrpSpPr>
          <p:grpSpPr>
            <a:xfrm>
              <a:off x="3789266" y="5070776"/>
              <a:ext cx="1929384" cy="992918"/>
              <a:chOff x="3577633" y="5070776"/>
              <a:chExt cx="1929384" cy="992918"/>
            </a:xfrm>
          </p:grpSpPr>
          <p:sp>
            <p:nvSpPr>
              <p:cNvPr id="25" name="Data Text">
                <a:extLst>
                  <a:ext uri="{FF2B5EF4-FFF2-40B4-BE49-F238E27FC236}">
                    <a16:creationId xmlns:a16="http://schemas.microsoft.com/office/drawing/2014/main" id="{68B2E5E2-D856-4603-86C0-7A0904FD6771}"/>
                  </a:ext>
                </a:extLst>
              </p:cNvPr>
              <p:cNvSpPr/>
              <p:nvPr/>
            </p:nvSpPr>
            <p:spPr>
              <a:xfrm>
                <a:off x="3577633" y="5744252"/>
                <a:ext cx="1929384" cy="319442"/>
              </a:xfrm>
              <a:prstGeom prst="rect">
                <a:avLst/>
              </a:prstGeom>
              <a:noFill/>
            </p:spPr>
            <p:txBody>
              <a:bodyPr wrap="square" rtlCol="0" anchor="ctr">
                <a:spAutoFit/>
              </a:bodyPr>
              <a:lstStyle/>
              <a:p>
                <a:pPr algn="ctr" defTabSz="685577" fontAlgn="base">
                  <a:lnSpc>
                    <a:spcPct val="90000"/>
                  </a:lnSpc>
                  <a:spcBef>
                    <a:spcPct val="0"/>
                  </a:spcBef>
                  <a:spcAft>
                    <a:spcPct val="0"/>
                  </a:spcAft>
                  <a:defRPr/>
                </a:pPr>
                <a:r>
                  <a:rPr lang="en-US" sz="1029" kern="0" spc="89">
                    <a:gradFill>
                      <a:gsLst>
                        <a:gs pos="0">
                          <a:srgbClr val="0078D7"/>
                        </a:gs>
                        <a:gs pos="100000">
                          <a:srgbClr val="0078D7"/>
                        </a:gs>
                      </a:gsLst>
                      <a:lin ang="16200000" scaled="1"/>
                    </a:gradFill>
                    <a:latin typeface="Segoe UI"/>
                    <a:ea typeface="ＭＳ Ｐゴシック" charset="0"/>
                    <a:cs typeface="Segoe UI Semilight" panose="020B0402040204020203" pitchFamily="34" charset="0"/>
                  </a:rPr>
                  <a:t>Apps</a:t>
                </a:r>
              </a:p>
            </p:txBody>
          </p:sp>
          <p:sp>
            <p:nvSpPr>
              <p:cNvPr id="28" name="GenericApp_EB3B" title="Icon of an app window">
                <a:extLst>
                  <a:ext uri="{FF2B5EF4-FFF2-40B4-BE49-F238E27FC236}">
                    <a16:creationId xmlns:a16="http://schemas.microsoft.com/office/drawing/2014/main" id="{0E453E67-3471-4DC7-A47A-077C9B3E66D5}"/>
                  </a:ext>
                </a:extLst>
              </p:cNvPr>
              <p:cNvSpPr>
                <a:spLocks noChangeAspect="1" noEditPoints="1"/>
              </p:cNvSpPr>
              <p:nvPr/>
            </p:nvSpPr>
            <p:spPr bwMode="auto">
              <a:xfrm>
                <a:off x="4240503" y="5070776"/>
                <a:ext cx="603644" cy="483106"/>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nvGrpSpPr>
            <p:cNvPr id="10" name="Group 9">
              <a:extLst>
                <a:ext uri="{FF2B5EF4-FFF2-40B4-BE49-F238E27FC236}">
                  <a16:creationId xmlns:a16="http://schemas.microsoft.com/office/drawing/2014/main" id="{218184B0-B61B-4465-A0FB-79DB30F23A3F}"/>
                </a:ext>
              </a:extLst>
            </p:cNvPr>
            <p:cNvGrpSpPr/>
            <p:nvPr/>
          </p:nvGrpSpPr>
          <p:grpSpPr>
            <a:xfrm>
              <a:off x="6423386" y="5083739"/>
              <a:ext cx="1929384" cy="979955"/>
              <a:chOff x="5724086" y="5083739"/>
              <a:chExt cx="1929384" cy="979955"/>
            </a:xfrm>
          </p:grpSpPr>
          <p:sp>
            <p:nvSpPr>
              <p:cNvPr id="41" name="Data Text">
                <a:extLst>
                  <a:ext uri="{FF2B5EF4-FFF2-40B4-BE49-F238E27FC236}">
                    <a16:creationId xmlns:a16="http://schemas.microsoft.com/office/drawing/2014/main" id="{587AA2D3-1E58-4B46-B7DC-57899C0D2CE5}"/>
                  </a:ext>
                </a:extLst>
              </p:cNvPr>
              <p:cNvSpPr/>
              <p:nvPr/>
            </p:nvSpPr>
            <p:spPr>
              <a:xfrm>
                <a:off x="5724086" y="5744252"/>
                <a:ext cx="1929384" cy="319442"/>
              </a:xfrm>
              <a:prstGeom prst="rect">
                <a:avLst/>
              </a:prstGeom>
              <a:noFill/>
            </p:spPr>
            <p:txBody>
              <a:bodyPr wrap="square" rtlCol="0" anchor="ctr">
                <a:spAutoFit/>
              </a:bodyPr>
              <a:lstStyle/>
              <a:p>
                <a:pPr algn="ctr" defTabSz="685577" fontAlgn="base">
                  <a:lnSpc>
                    <a:spcPct val="90000"/>
                  </a:lnSpc>
                  <a:spcBef>
                    <a:spcPct val="0"/>
                  </a:spcBef>
                  <a:spcAft>
                    <a:spcPct val="0"/>
                  </a:spcAft>
                  <a:defRPr/>
                </a:pPr>
                <a:r>
                  <a:rPr lang="en-US" sz="1029" kern="0" spc="89">
                    <a:gradFill>
                      <a:gsLst>
                        <a:gs pos="0">
                          <a:srgbClr val="0078D7"/>
                        </a:gs>
                        <a:gs pos="100000">
                          <a:srgbClr val="0078D7"/>
                        </a:gs>
                      </a:gsLst>
                      <a:lin ang="16200000" scaled="1"/>
                    </a:gradFill>
                    <a:latin typeface="Segoe UI"/>
                    <a:ea typeface="ＭＳ Ｐゴシック" charset="0"/>
                    <a:cs typeface="Segoe UI Semilight" panose="020B0402040204020203" pitchFamily="34" charset="0"/>
                  </a:rPr>
                  <a:t>Cloud services</a:t>
                </a:r>
              </a:p>
            </p:txBody>
          </p:sp>
          <p:sp>
            <p:nvSpPr>
              <p:cNvPr id="43" name="cloud" title="Icon of a cloud">
                <a:extLst>
                  <a:ext uri="{FF2B5EF4-FFF2-40B4-BE49-F238E27FC236}">
                    <a16:creationId xmlns:a16="http://schemas.microsoft.com/office/drawing/2014/main" id="{1D287780-01CF-46BF-B34A-487ECBCDD8D2}"/>
                  </a:ext>
                </a:extLst>
              </p:cNvPr>
              <p:cNvSpPr>
                <a:spLocks noChangeAspect="1"/>
              </p:cNvSpPr>
              <p:nvPr/>
            </p:nvSpPr>
            <p:spPr bwMode="auto">
              <a:xfrm>
                <a:off x="6333829" y="5083739"/>
                <a:ext cx="709898" cy="452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662">
                  <a:gradFill>
                    <a:gsLst>
                      <a:gs pos="0">
                        <a:srgbClr val="505050"/>
                      </a:gs>
                      <a:gs pos="100000">
                        <a:srgbClr val="505050"/>
                      </a:gs>
                    </a:gsLst>
                  </a:gradFill>
                  <a:latin typeface="Segoe UI"/>
                </a:endParaRPr>
              </a:p>
            </p:txBody>
          </p:sp>
        </p:grpSp>
        <p:grpSp>
          <p:nvGrpSpPr>
            <p:cNvPr id="11" name="Group 10">
              <a:extLst>
                <a:ext uri="{FF2B5EF4-FFF2-40B4-BE49-F238E27FC236}">
                  <a16:creationId xmlns:a16="http://schemas.microsoft.com/office/drawing/2014/main" id="{93BABB39-86F7-40B7-8BBC-AB3D49AE8049}"/>
                </a:ext>
              </a:extLst>
            </p:cNvPr>
            <p:cNvGrpSpPr/>
            <p:nvPr/>
          </p:nvGrpSpPr>
          <p:grpSpPr>
            <a:xfrm>
              <a:off x="9057506" y="5016210"/>
              <a:ext cx="1929384" cy="1047484"/>
              <a:chOff x="9057506" y="5016210"/>
              <a:chExt cx="1929384" cy="1047484"/>
            </a:xfrm>
          </p:grpSpPr>
          <p:sp>
            <p:nvSpPr>
              <p:cNvPr id="26" name="Data Text">
                <a:extLst>
                  <a:ext uri="{FF2B5EF4-FFF2-40B4-BE49-F238E27FC236}">
                    <a16:creationId xmlns:a16="http://schemas.microsoft.com/office/drawing/2014/main" id="{193E4025-2ACD-4C8C-BD9C-B5DBB9166B81}"/>
                  </a:ext>
                </a:extLst>
              </p:cNvPr>
              <p:cNvSpPr/>
              <p:nvPr/>
            </p:nvSpPr>
            <p:spPr>
              <a:xfrm>
                <a:off x="9057506" y="5744252"/>
                <a:ext cx="1929384" cy="319442"/>
              </a:xfrm>
              <a:prstGeom prst="rect">
                <a:avLst/>
              </a:prstGeom>
              <a:noFill/>
            </p:spPr>
            <p:txBody>
              <a:bodyPr wrap="square" rtlCol="0" anchor="ctr">
                <a:spAutoFit/>
              </a:bodyPr>
              <a:lstStyle/>
              <a:p>
                <a:pPr algn="ctr" defTabSz="685577" fontAlgn="base">
                  <a:lnSpc>
                    <a:spcPct val="90000"/>
                  </a:lnSpc>
                  <a:spcBef>
                    <a:spcPct val="0"/>
                  </a:spcBef>
                  <a:spcAft>
                    <a:spcPct val="0"/>
                  </a:spcAft>
                  <a:defRPr/>
                </a:pPr>
                <a:r>
                  <a:rPr lang="en-US" sz="1029" kern="0" spc="89">
                    <a:gradFill>
                      <a:gsLst>
                        <a:gs pos="0">
                          <a:srgbClr val="0078D7"/>
                        </a:gs>
                        <a:gs pos="100000">
                          <a:srgbClr val="0078D7"/>
                        </a:gs>
                      </a:gsLst>
                      <a:lin ang="16200000" scaled="1"/>
                    </a:gradFill>
                    <a:latin typeface="Segoe UI"/>
                    <a:ea typeface="ＭＳ Ｐゴシック" charset="0"/>
                    <a:cs typeface="Segoe UI Semilight" panose="020B0402040204020203" pitchFamily="34" charset="0"/>
                  </a:rPr>
                  <a:t>On-premises</a:t>
                </a:r>
              </a:p>
            </p:txBody>
          </p:sp>
          <p:sp>
            <p:nvSpPr>
              <p:cNvPr id="48" name="building_5" title="Icon of tall buildings">
                <a:extLst>
                  <a:ext uri="{FF2B5EF4-FFF2-40B4-BE49-F238E27FC236}">
                    <a16:creationId xmlns:a16="http://schemas.microsoft.com/office/drawing/2014/main" id="{AE71E26B-CF3D-45EA-97EF-5CA88AA055BD}"/>
                  </a:ext>
                </a:extLst>
              </p:cNvPr>
              <p:cNvSpPr>
                <a:spLocks noChangeAspect="1" noEditPoints="1"/>
              </p:cNvSpPr>
              <p:nvPr/>
            </p:nvSpPr>
            <p:spPr bwMode="auto">
              <a:xfrm>
                <a:off x="9777004" y="5016210"/>
                <a:ext cx="490388" cy="532598"/>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grpSp>
      <p:sp>
        <p:nvSpPr>
          <p:cNvPr id="45" name="Title 1">
            <a:extLst>
              <a:ext uri="{FF2B5EF4-FFF2-40B4-BE49-F238E27FC236}">
                <a16:creationId xmlns:a16="http://schemas.microsoft.com/office/drawing/2014/main" id="{8D2F070C-32CC-4870-B145-48BA3455B609}"/>
              </a:ext>
            </a:extLst>
          </p:cNvPr>
          <p:cNvSpPr txBox="1">
            <a:spLocks/>
          </p:cNvSpPr>
          <p:nvPr/>
        </p:nvSpPr>
        <p:spPr>
          <a:xfrm>
            <a:off x="336160" y="250750"/>
            <a:ext cx="8471681" cy="413216"/>
          </a:xfrm>
          <a:prstGeom prst="rect">
            <a:avLst/>
          </a:prstGeom>
          <a:noFill/>
          <a:ln>
            <a:noFill/>
          </a:ln>
        </p:spPr>
        <p:txBody>
          <a:bodyPr vert="horz" wrap="square" lIns="0" tIns="67232" rIns="0" bIns="6723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685644">
              <a:spcBef>
                <a:spcPct val="0"/>
              </a:spcBef>
              <a:defRPr/>
            </a:pPr>
            <a:r>
              <a:rPr lang="en-US" sz="2700" kern="1200" cap="none" spc="-75">
                <a:ln w="3175">
                  <a:noFill/>
                </a:ln>
                <a:gradFill>
                  <a:gsLst>
                    <a:gs pos="1250">
                      <a:srgbClr val="505050"/>
                    </a:gs>
                    <a:gs pos="100000">
                      <a:srgbClr val="505050"/>
                    </a:gs>
                  </a:gsLst>
                  <a:lin ang="5400000" scaled="0"/>
                </a:gradFill>
                <a:latin typeface="Segoe UI Light"/>
                <a:cs typeface="Segoe UI" pitchFamily="34" charset="0"/>
              </a:rPr>
              <a:t>Microsoft Information Protection</a:t>
            </a:r>
          </a:p>
        </p:txBody>
      </p:sp>
      <p:sp>
        <p:nvSpPr>
          <p:cNvPr id="42" name="TextBox 10">
            <a:extLst>
              <a:ext uri="{FF2B5EF4-FFF2-40B4-BE49-F238E27FC236}">
                <a16:creationId xmlns:a16="http://schemas.microsoft.com/office/drawing/2014/main" id="{ECCD36FF-9B14-4727-A997-73BB6E18D9EF}"/>
              </a:ext>
            </a:extLst>
          </p:cNvPr>
          <p:cNvSpPr txBox="1"/>
          <p:nvPr/>
        </p:nvSpPr>
        <p:spPr>
          <a:xfrm>
            <a:off x="609022" y="2560518"/>
            <a:ext cx="1895939" cy="255198"/>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577" fontAlgn="base">
              <a:lnSpc>
                <a:spcPct val="90000"/>
              </a:lnSpc>
              <a:spcBef>
                <a:spcPct val="0"/>
              </a:spcBef>
              <a:spcAft>
                <a:spcPct val="0"/>
              </a:spcAft>
              <a:defRPr/>
            </a:pPr>
            <a:r>
              <a:rPr lang="en-US" sz="1176" kern="0" spc="89" dirty="0">
                <a:gradFill>
                  <a:gsLst>
                    <a:gs pos="0">
                      <a:srgbClr val="505050"/>
                    </a:gs>
                    <a:gs pos="100000">
                      <a:srgbClr val="505050"/>
                    </a:gs>
                  </a:gsLst>
                  <a:lin ang="16200000" scaled="1"/>
                </a:gradFill>
                <a:latin typeface="Segoe UI Semilight" panose="020B0402040204020203" pitchFamily="34" charset="0"/>
                <a:ea typeface="ＭＳ Ｐゴシック" charset="0"/>
                <a:cs typeface="Segoe UI Semilight" panose="020B0402040204020203" pitchFamily="34" charset="0"/>
              </a:rPr>
              <a:t>Discover</a:t>
            </a:r>
          </a:p>
        </p:txBody>
      </p:sp>
      <p:grpSp>
        <p:nvGrpSpPr>
          <p:cNvPr id="3" name="Group 2">
            <a:extLst>
              <a:ext uri="{FF2B5EF4-FFF2-40B4-BE49-F238E27FC236}">
                <a16:creationId xmlns:a16="http://schemas.microsoft.com/office/drawing/2014/main" id="{01C741BB-D740-494D-A8BA-6EC358D6982E}"/>
              </a:ext>
            </a:extLst>
          </p:cNvPr>
          <p:cNvGrpSpPr/>
          <p:nvPr/>
        </p:nvGrpSpPr>
        <p:grpSpPr>
          <a:xfrm>
            <a:off x="1228069" y="1724742"/>
            <a:ext cx="730442" cy="750188"/>
            <a:chOff x="1637425" y="2299656"/>
            <a:chExt cx="973922" cy="1000250"/>
          </a:xfrm>
        </p:grpSpPr>
        <p:grpSp>
          <p:nvGrpSpPr>
            <p:cNvPr id="59" name="Group 58">
              <a:extLst>
                <a:ext uri="{FF2B5EF4-FFF2-40B4-BE49-F238E27FC236}">
                  <a16:creationId xmlns:a16="http://schemas.microsoft.com/office/drawing/2014/main" id="{566D4851-A6D7-4A22-9DB1-D4765868C267}"/>
                </a:ext>
              </a:extLst>
            </p:cNvPr>
            <p:cNvGrpSpPr/>
            <p:nvPr/>
          </p:nvGrpSpPr>
          <p:grpSpPr>
            <a:xfrm>
              <a:off x="1637425" y="2299656"/>
              <a:ext cx="583925" cy="773541"/>
              <a:chOff x="7063209" y="2163774"/>
              <a:chExt cx="658103" cy="834116"/>
            </a:xfrm>
          </p:grpSpPr>
          <p:sp>
            <p:nvSpPr>
              <p:cNvPr id="60" name="Freeform 29">
                <a:extLst>
                  <a:ext uri="{FF2B5EF4-FFF2-40B4-BE49-F238E27FC236}">
                    <a16:creationId xmlns:a16="http://schemas.microsoft.com/office/drawing/2014/main" id="{43FA3885-63C1-4A87-AAB0-460C928357BA}"/>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1" name="Freeform 30">
                <a:extLst>
                  <a:ext uri="{FF2B5EF4-FFF2-40B4-BE49-F238E27FC236}">
                    <a16:creationId xmlns:a16="http://schemas.microsoft.com/office/drawing/2014/main" id="{6F31B57B-9079-4418-A60F-FFE273BE37FD}"/>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2" name="Rectangle 31">
                <a:extLst>
                  <a:ext uri="{FF2B5EF4-FFF2-40B4-BE49-F238E27FC236}">
                    <a16:creationId xmlns:a16="http://schemas.microsoft.com/office/drawing/2014/main" id="{28BFCB09-6E45-47F6-B4E7-7D359464DDF4}"/>
                  </a:ext>
                </a:extLst>
              </p:cNvPr>
              <p:cNvSpPr>
                <a:spLocks noChangeArrowheads="1"/>
              </p:cNvSpPr>
              <p:nvPr/>
            </p:nvSpPr>
            <p:spPr bwMode="auto">
              <a:xfrm>
                <a:off x="7155849" y="2376905"/>
                <a:ext cx="102229" cy="24379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3" name="Rectangle 32">
                <a:extLst>
                  <a:ext uri="{FF2B5EF4-FFF2-40B4-BE49-F238E27FC236}">
                    <a16:creationId xmlns:a16="http://schemas.microsoft.com/office/drawing/2014/main" id="{36149AF5-FAB8-4E1F-87BB-D97D2C9C75B9}"/>
                  </a:ext>
                </a:extLst>
              </p:cNvPr>
              <p:cNvSpPr>
                <a:spLocks noChangeArrowheads="1"/>
              </p:cNvSpPr>
              <p:nvPr/>
            </p:nvSpPr>
            <p:spPr bwMode="auto">
              <a:xfrm>
                <a:off x="7312388" y="2448970"/>
                <a:ext cx="76671" cy="171731"/>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4" name="Rectangle 33">
                <a:extLst>
                  <a:ext uri="{FF2B5EF4-FFF2-40B4-BE49-F238E27FC236}">
                    <a16:creationId xmlns:a16="http://schemas.microsoft.com/office/drawing/2014/main" id="{2AFEE8EF-0E21-413C-B929-4F2E4CA4B151}"/>
                  </a:ext>
                </a:extLst>
              </p:cNvPr>
              <p:cNvSpPr>
                <a:spLocks noChangeArrowheads="1"/>
              </p:cNvSpPr>
              <p:nvPr/>
            </p:nvSpPr>
            <p:spPr bwMode="auto">
              <a:xfrm>
                <a:off x="7441772" y="2501103"/>
                <a:ext cx="65491" cy="119599"/>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5" name="Freeform 34">
                <a:extLst>
                  <a:ext uri="{FF2B5EF4-FFF2-40B4-BE49-F238E27FC236}">
                    <a16:creationId xmlns:a16="http://schemas.microsoft.com/office/drawing/2014/main" id="{C1565D20-EBD1-4B88-9509-E3B09F4AF0F1}"/>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6" name="Line 35">
                <a:extLst>
                  <a:ext uri="{FF2B5EF4-FFF2-40B4-BE49-F238E27FC236}">
                    <a16:creationId xmlns:a16="http://schemas.microsoft.com/office/drawing/2014/main" id="{B5979305-E3F8-4C0E-A292-F5CEDEEC48EB}"/>
                  </a:ext>
                </a:extLst>
              </p:cNvPr>
              <p:cNvSpPr>
                <a:spLocks noChangeShapeType="1"/>
              </p:cNvSpPr>
              <p:nvPr/>
            </p:nvSpPr>
            <p:spPr bwMode="auto">
              <a:xfrm flipH="1">
                <a:off x="715584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7" name="Line 36">
                <a:extLst>
                  <a:ext uri="{FF2B5EF4-FFF2-40B4-BE49-F238E27FC236}">
                    <a16:creationId xmlns:a16="http://schemas.microsoft.com/office/drawing/2014/main" id="{4DF88D06-DD17-4A2A-AAD7-F7E33ED02A67}"/>
                  </a:ext>
                </a:extLst>
              </p:cNvPr>
              <p:cNvSpPr>
                <a:spLocks noChangeShapeType="1"/>
              </p:cNvSpPr>
              <p:nvPr/>
            </p:nvSpPr>
            <p:spPr bwMode="auto">
              <a:xfrm flipH="1">
                <a:off x="7155849" y="2800098"/>
                <a:ext cx="132579"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8" name="Line 37">
                <a:extLst>
                  <a:ext uri="{FF2B5EF4-FFF2-40B4-BE49-F238E27FC236}">
                    <a16:creationId xmlns:a16="http://schemas.microsoft.com/office/drawing/2014/main" id="{70B6685F-F017-4BEC-AAED-3E0481FA9700}"/>
                  </a:ext>
                </a:extLst>
              </p:cNvPr>
              <p:cNvSpPr>
                <a:spLocks noChangeShapeType="1"/>
              </p:cNvSpPr>
              <p:nvPr/>
            </p:nvSpPr>
            <p:spPr bwMode="auto">
              <a:xfrm flipH="1">
                <a:off x="715584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69" name="Line 38">
                <a:extLst>
                  <a:ext uri="{FF2B5EF4-FFF2-40B4-BE49-F238E27FC236}">
                    <a16:creationId xmlns:a16="http://schemas.microsoft.com/office/drawing/2014/main" id="{2736F753-DA0C-493E-90A6-34F825A99B41}"/>
                  </a:ext>
                </a:extLst>
              </p:cNvPr>
              <p:cNvSpPr>
                <a:spLocks noChangeShapeType="1"/>
              </p:cNvSpPr>
              <p:nvPr/>
            </p:nvSpPr>
            <p:spPr bwMode="auto">
              <a:xfrm flipH="1">
                <a:off x="744975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70" name="Line 39">
                <a:extLst>
                  <a:ext uri="{FF2B5EF4-FFF2-40B4-BE49-F238E27FC236}">
                    <a16:creationId xmlns:a16="http://schemas.microsoft.com/office/drawing/2014/main" id="{1597E518-434A-4A55-AED6-A5415AF93762}"/>
                  </a:ext>
                </a:extLst>
              </p:cNvPr>
              <p:cNvSpPr>
                <a:spLocks noChangeShapeType="1"/>
              </p:cNvSpPr>
              <p:nvPr/>
            </p:nvSpPr>
            <p:spPr bwMode="auto">
              <a:xfrm flipH="1">
                <a:off x="7449759" y="2800098"/>
                <a:ext cx="134177"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sp>
            <p:nvSpPr>
              <p:cNvPr id="71" name="Line 40">
                <a:extLst>
                  <a:ext uri="{FF2B5EF4-FFF2-40B4-BE49-F238E27FC236}">
                    <a16:creationId xmlns:a16="http://schemas.microsoft.com/office/drawing/2014/main" id="{DD07AB5A-8661-47CA-A24E-822EF2CC4AD3}"/>
                  </a:ext>
                </a:extLst>
              </p:cNvPr>
              <p:cNvSpPr>
                <a:spLocks noChangeShapeType="1"/>
              </p:cNvSpPr>
              <p:nvPr/>
            </p:nvSpPr>
            <p:spPr bwMode="auto">
              <a:xfrm flipH="1">
                <a:off x="744975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505050"/>
                  </a:solidFill>
                  <a:latin typeface="Segoe UI"/>
                </a:endParaRPr>
              </a:p>
            </p:txBody>
          </p:sp>
        </p:grpSp>
        <p:sp>
          <p:nvSpPr>
            <p:cNvPr id="77" name="Oval 76">
              <a:extLst>
                <a:ext uri="{FF2B5EF4-FFF2-40B4-BE49-F238E27FC236}">
                  <a16:creationId xmlns:a16="http://schemas.microsoft.com/office/drawing/2014/main" id="{B8F25A64-D887-4548-825C-64F33664396F}"/>
                </a:ext>
              </a:extLst>
            </p:cNvPr>
            <p:cNvSpPr/>
            <p:nvPr/>
          </p:nvSpPr>
          <p:spPr bwMode="auto">
            <a:xfrm>
              <a:off x="2036549" y="2668071"/>
              <a:ext cx="574798" cy="631835"/>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magnify" title="Icon of a magnifying glass">
              <a:extLst>
                <a:ext uri="{FF2B5EF4-FFF2-40B4-BE49-F238E27FC236}">
                  <a16:creationId xmlns:a16="http://schemas.microsoft.com/office/drawing/2014/main" id="{B908EF85-7271-42BF-9662-1B4F9D8A89F5}"/>
                </a:ext>
              </a:extLst>
            </p:cNvPr>
            <p:cNvSpPr>
              <a:spLocks noChangeAspect="1" noEditPoints="1"/>
            </p:cNvSpPr>
            <p:nvPr/>
          </p:nvSpPr>
          <p:spPr bwMode="auto">
            <a:xfrm flipH="1">
              <a:off x="2097556" y="2782058"/>
              <a:ext cx="332430" cy="326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324">
                <a:solidFill>
                  <a:srgbClr val="505050"/>
                </a:solidFill>
                <a:latin typeface="Segoe UI"/>
              </a:endParaRPr>
            </a:p>
          </p:txBody>
        </p:sp>
      </p:grpSp>
    </p:spTree>
    <p:extLst>
      <p:ext uri="{BB962C8B-B14F-4D97-AF65-F5344CB8AC3E}">
        <p14:creationId xmlns:p14="http://schemas.microsoft.com/office/powerpoint/2010/main" val="267345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7.8121E-7 4.40309E-6 L -7.8121E-7 0.02156 " pathEditMode="relative" rAng="0" ptsTypes="AA">
                                      <p:cBhvr>
                                        <p:cTn id="9" dur="750" spd="-100000" fill="hold"/>
                                        <p:tgtEl>
                                          <p:spTgt spid="4"/>
                                        </p:tgtEl>
                                        <p:attrNameLst>
                                          <p:attrName>ppt_x</p:attrName>
                                          <p:attrName>ppt_y</p:attrName>
                                        </p:attrNameLst>
                                      </p:cBhvr>
                                      <p:rCtr x="0" y="1067"/>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7.8121E-7 4.40309E-6 L -7.8121E-7 0.02156 " pathEditMode="relative" rAng="0" ptsTypes="AA">
                                      <p:cBhvr>
                                        <p:cTn id="14" dur="750" spd="-100000" fill="hold"/>
                                        <p:tgtEl>
                                          <p:spTgt spid="3"/>
                                        </p:tgtEl>
                                        <p:attrNameLst>
                                          <p:attrName>ppt_x</p:attrName>
                                          <p:attrName>ppt_y</p:attrName>
                                        </p:attrNameLst>
                                      </p:cBhvr>
                                      <p:rCtr x="0" y="1067"/>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7.8121E-7 4.40309E-6 L -7.8121E-7 0.02156 " pathEditMode="relative" rAng="0" ptsTypes="AA">
                                      <p:cBhvr>
                                        <p:cTn id="19" dur="750" spd="-100000" fill="hold"/>
                                        <p:tgtEl>
                                          <p:spTgt spid="7"/>
                                        </p:tgtEl>
                                        <p:attrNameLst>
                                          <p:attrName>ppt_x</p:attrName>
                                          <p:attrName>ppt_y</p:attrName>
                                        </p:attrNameLst>
                                      </p:cBhvr>
                                      <p:rCtr x="0" y="1067"/>
                                    </p:animMotion>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nodeType="withEffect">
                                  <p:stCondLst>
                                    <p:cond delay="0"/>
                                  </p:stCondLst>
                                  <p:childTnLst>
                                    <p:animMotion origin="layout" path="M 4.56982E-6 -3.14117E-6 L 4.56982E-6 0.02156 " pathEditMode="relative" rAng="0" ptsTypes="AA">
                                      <p:cBhvr>
                                        <p:cTn id="24" dur="750" spd="-100000" fill="hold"/>
                                        <p:tgtEl>
                                          <p:spTgt spid="9"/>
                                        </p:tgtEl>
                                        <p:attrNameLst>
                                          <p:attrName>ppt_x</p:attrName>
                                          <p:attrName>ppt_y</p:attrName>
                                        </p:attrNameLst>
                                      </p:cBhvr>
                                      <p:rCtr x="0" y="1067"/>
                                    </p:animMotion>
                                  </p:childTnLst>
                                </p:cTn>
                              </p:par>
                              <p:par>
                                <p:cTn id="25" presetID="10" presetClass="entr" presetSubtype="0" fill="hold" grpId="0" nodeType="withEffect">
                                  <p:stCondLst>
                                    <p:cond delay="15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42" presetClass="path" presetSubtype="0" decel="100000" fill="hold" grpId="1" nodeType="withEffect">
                                  <p:stCondLst>
                                    <p:cond delay="150"/>
                                  </p:stCondLst>
                                  <p:childTnLst>
                                    <p:animMotion origin="layout" path="M 4.86086E-6 3.6768E-6 L 4.86086E-6 0.02156 " pathEditMode="relative" rAng="0" ptsTypes="AA">
                                      <p:cBhvr>
                                        <p:cTn id="29" dur="750" spd="-100000" fill="hold"/>
                                        <p:tgtEl>
                                          <p:spTgt spid="36"/>
                                        </p:tgtEl>
                                        <p:attrNameLst>
                                          <p:attrName>ppt_x</p:attrName>
                                          <p:attrName>ppt_y</p:attrName>
                                        </p:attrNameLst>
                                      </p:cBhvr>
                                      <p:rCtr x="0" y="1067"/>
                                    </p:animMotion>
                                  </p:childTnLst>
                                </p:cTn>
                              </p:par>
                              <p:par>
                                <p:cTn id="30" presetID="10" presetClass="entr" presetSubtype="0" fill="hold" grpId="0" nodeType="withEffect">
                                  <p:stCondLst>
                                    <p:cond delay="1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42" presetClass="path" presetSubtype="0" decel="100000" fill="hold" grpId="1" nodeType="withEffect">
                                  <p:stCondLst>
                                    <p:cond delay="150"/>
                                  </p:stCondLst>
                                  <p:childTnLst>
                                    <p:animMotion origin="layout" path="M -7.8121E-7 3.6768E-6 L -7.8121E-7 0.02156 " pathEditMode="relative" rAng="0" ptsTypes="AA">
                                      <p:cBhvr>
                                        <p:cTn id="34" dur="750" spd="-100000" fill="hold"/>
                                        <p:tgtEl>
                                          <p:spTgt spid="30"/>
                                        </p:tgtEl>
                                        <p:attrNameLst>
                                          <p:attrName>ppt_x</p:attrName>
                                          <p:attrName>ppt_y</p:attrName>
                                        </p:attrNameLst>
                                      </p:cBhvr>
                                      <p:rCtr x="0" y="1067"/>
                                    </p:animMotion>
                                  </p:childTnLst>
                                </p:cTn>
                              </p:par>
                              <p:par>
                                <p:cTn id="35" presetID="10" presetClass="entr" presetSubtype="0" fill="hold" grpId="0" nodeType="withEffect">
                                  <p:stCondLst>
                                    <p:cond delay="15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42" presetClass="path" presetSubtype="0" decel="100000" fill="hold" grpId="1" nodeType="withEffect">
                                  <p:stCondLst>
                                    <p:cond delay="150"/>
                                  </p:stCondLst>
                                  <p:childTnLst>
                                    <p:animMotion origin="layout" path="M -3.38014E-6 3.6768E-6 L -3.38014E-6 0.02156 " pathEditMode="relative" rAng="0" ptsTypes="AA">
                                      <p:cBhvr>
                                        <p:cTn id="39" dur="750" spd="-100000" fill="hold"/>
                                        <p:tgtEl>
                                          <p:spTgt spid="42"/>
                                        </p:tgtEl>
                                        <p:attrNameLst>
                                          <p:attrName>ppt_x</p:attrName>
                                          <p:attrName>ppt_y</p:attrName>
                                        </p:attrNameLst>
                                      </p:cBhvr>
                                      <p:rCtr x="0" y="1067"/>
                                    </p:animMotion>
                                  </p:childTnLst>
                                </p:cTn>
                              </p:par>
                              <p:par>
                                <p:cTn id="40" presetID="10" presetClass="entr" presetSubtype="0" fill="hold" grpId="0" nodeType="withEffect">
                                  <p:stCondLst>
                                    <p:cond delay="1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par>
                                <p:cTn id="43" presetID="42" presetClass="path" presetSubtype="0" decel="100000" fill="hold" grpId="1" nodeType="withEffect">
                                  <p:stCondLst>
                                    <p:cond delay="150"/>
                                  </p:stCondLst>
                                  <p:childTnLst>
                                    <p:animMotion origin="layout" path="M 2.33087E-6 3.6768E-6 L 2.33087E-6 0.02156 " pathEditMode="relative" rAng="0" ptsTypes="AA">
                                      <p:cBhvr>
                                        <p:cTn id="44" dur="750" spd="-100000" fill="hold"/>
                                        <p:tgtEl>
                                          <p:spTgt spid="31"/>
                                        </p:tgtEl>
                                        <p:attrNameLst>
                                          <p:attrName>ppt_x</p:attrName>
                                          <p:attrName>ppt_y</p:attrName>
                                        </p:attrNameLst>
                                      </p:cBhvr>
                                      <p:rCtr x="0" y="1067"/>
                                    </p:animMotion>
                                  </p:childTnLst>
                                </p:cTn>
                              </p:par>
                            </p:childTnLst>
                          </p:cTn>
                        </p:par>
                        <p:par>
                          <p:cTn id="45" fill="hold">
                            <p:stCondLst>
                              <p:cond delay="900"/>
                            </p:stCondLst>
                            <p:childTnLst>
                              <p:par>
                                <p:cTn id="46" presetID="10"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42" presetClass="path" presetSubtype="0" decel="100000" fill="hold" grpId="1" nodeType="withEffect">
                                  <p:stCondLst>
                                    <p:cond delay="0"/>
                                  </p:stCondLst>
                                  <p:childTnLst>
                                    <p:animMotion origin="layout" path="M 0 -3.00045E-6 L 0 0.02156 " pathEditMode="relative" rAng="0" ptsTypes="AA">
                                      <p:cBhvr>
                                        <p:cTn id="50" dur="750" spd="-100000" fill="hold"/>
                                        <p:tgtEl>
                                          <p:spTgt spid="20"/>
                                        </p:tgtEl>
                                        <p:attrNameLst>
                                          <p:attrName>ppt_x</p:attrName>
                                          <p:attrName>ppt_y</p:attrName>
                                        </p:attrNameLst>
                                      </p:cBhvr>
                                      <p:rCtr x="0" y="1067"/>
                                    </p:animMotion>
                                  </p:childTnLst>
                                </p:cTn>
                              </p:par>
                              <p:par>
                                <p:cTn id="51" presetID="16" presetClass="entr" presetSubtype="37" fill="hold" grpId="0" nodeType="withEffect">
                                  <p:stCondLst>
                                    <p:cond delay="250"/>
                                  </p:stCondLst>
                                  <p:childTnLst>
                                    <p:set>
                                      <p:cBhvr>
                                        <p:cTn id="52" dur="1" fill="hold">
                                          <p:stCondLst>
                                            <p:cond delay="0"/>
                                          </p:stCondLst>
                                        </p:cTn>
                                        <p:tgtEl>
                                          <p:spTgt spid="19"/>
                                        </p:tgtEl>
                                        <p:attrNameLst>
                                          <p:attrName>style.visibility</p:attrName>
                                        </p:attrNameLst>
                                      </p:cBhvr>
                                      <p:to>
                                        <p:strVal val="visible"/>
                                      </p:to>
                                    </p:set>
                                    <p:animEffect transition="in" filter="barn(outVertical)">
                                      <p:cBhvr>
                                        <p:cTn id="53" dur="500"/>
                                        <p:tgtEl>
                                          <p:spTgt spid="19"/>
                                        </p:tgtEl>
                                      </p:cBhvr>
                                    </p:animEffect>
                                  </p:childTnLst>
                                </p:cTn>
                              </p:par>
                            </p:childTnLst>
                          </p:cTn>
                        </p:par>
                        <p:par>
                          <p:cTn id="54" fill="hold">
                            <p:stCondLst>
                              <p:cond delay="1650"/>
                            </p:stCondLst>
                            <p:childTnLst>
                              <p:par>
                                <p:cTn id="55" presetID="10" presetClass="entr" presetSubtype="0"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42" presetClass="path" presetSubtype="0" decel="100000" fill="hold" nodeType="withEffect">
                                  <p:stCondLst>
                                    <p:cond delay="0"/>
                                  </p:stCondLst>
                                  <p:childTnLst>
                                    <p:animMotion origin="layout" path="M -3.9954E-6 4.67544E-7 L -3.9954E-6 0.02156 " pathEditMode="relative" rAng="0" ptsTypes="AA">
                                      <p:cBhvr>
                                        <p:cTn id="59" dur="750" spd="-100000" fill="hold"/>
                                        <p:tgtEl>
                                          <p:spTgt spid="12"/>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6" grpId="0"/>
      <p:bldP spid="36" grpId="1"/>
      <p:bldP spid="31" grpId="0"/>
      <p:bldP spid="31" grpId="1"/>
      <p:bldP spid="19" grpId="0" animBg="1"/>
      <p:bldP spid="20" grpId="0" animBg="1"/>
      <p:bldP spid="20" grpId="1" animBg="1"/>
      <p:bldP spid="42" grpId="0"/>
      <p:bldP spid="4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09C0B1-BA59-48CB-954A-5DD31BDB30A6}"/>
              </a:ext>
            </a:extLst>
          </p:cNvPr>
          <p:cNvPicPr>
            <a:picLocks noChangeAspect="1"/>
          </p:cNvPicPr>
          <p:nvPr/>
        </p:nvPicPr>
        <p:blipFill>
          <a:blip r:embed="rId2"/>
          <a:stretch>
            <a:fillRect/>
          </a:stretch>
        </p:blipFill>
        <p:spPr>
          <a:xfrm>
            <a:off x="0" y="266090"/>
            <a:ext cx="9144000" cy="4611321"/>
          </a:xfrm>
          <a:prstGeom prst="rect">
            <a:avLst/>
          </a:prstGeom>
        </p:spPr>
      </p:pic>
    </p:spTree>
    <p:extLst>
      <p:ext uri="{BB962C8B-B14F-4D97-AF65-F5344CB8AC3E}">
        <p14:creationId xmlns:p14="http://schemas.microsoft.com/office/powerpoint/2010/main" val="3899933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1107996"/>
          </a:xfrm>
        </p:spPr>
        <p:txBody>
          <a:bodyPr/>
          <a:lstStyle/>
          <a:p>
            <a:r>
              <a:rPr lang="en-US" sz="3600" dirty="0"/>
              <a:t>Extending MIP beyond Office 365</a:t>
            </a:r>
          </a:p>
        </p:txBody>
      </p:sp>
    </p:spTree>
    <p:extLst>
      <p:ext uri="{BB962C8B-B14F-4D97-AF65-F5344CB8AC3E}">
        <p14:creationId xmlns:p14="http://schemas.microsoft.com/office/powerpoint/2010/main" val="406501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69585EB-C25C-49F5-AD60-A1DEF4654C32}"/>
              </a:ext>
            </a:extLst>
          </p:cNvPr>
          <p:cNvSpPr/>
          <p:nvPr/>
        </p:nvSpPr>
        <p:spPr bwMode="auto">
          <a:xfrm>
            <a:off x="512132" y="3711255"/>
            <a:ext cx="2549676" cy="587143"/>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D8BCAC70-243B-4804-B2B7-7AE54CE5CF58}"/>
              </a:ext>
            </a:extLst>
          </p:cNvPr>
          <p:cNvCxnSpPr/>
          <p:nvPr/>
        </p:nvCxnSpPr>
        <p:spPr>
          <a:xfrm>
            <a:off x="5751595" y="1271211"/>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80004D2-3485-4FB4-800A-FBF7B985124A}"/>
              </a:ext>
            </a:extLst>
          </p:cNvPr>
          <p:cNvCxnSpPr/>
          <p:nvPr/>
        </p:nvCxnSpPr>
        <p:spPr>
          <a:xfrm>
            <a:off x="5751595" y="1975051"/>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5864D75-7307-467E-B3D0-6308E9AFE105}"/>
              </a:ext>
            </a:extLst>
          </p:cNvPr>
          <p:cNvCxnSpPr/>
          <p:nvPr/>
        </p:nvCxnSpPr>
        <p:spPr>
          <a:xfrm>
            <a:off x="5751595" y="2644587"/>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65CA5B1-DD28-4F1C-ADE4-25DF6AF2F876}"/>
              </a:ext>
            </a:extLst>
          </p:cNvPr>
          <p:cNvCxnSpPr/>
          <p:nvPr/>
        </p:nvCxnSpPr>
        <p:spPr>
          <a:xfrm>
            <a:off x="5751595" y="3301462"/>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429B33F-242D-4086-B8AC-F1B4B8819D76}"/>
              </a:ext>
            </a:extLst>
          </p:cNvPr>
          <p:cNvCxnSpPr/>
          <p:nvPr/>
        </p:nvCxnSpPr>
        <p:spPr>
          <a:xfrm>
            <a:off x="5751595" y="4009706"/>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D3CCD0F-C94B-49C1-A658-4A44CB17B81A}"/>
              </a:ext>
            </a:extLst>
          </p:cNvPr>
          <p:cNvCxnSpPr/>
          <p:nvPr/>
        </p:nvCxnSpPr>
        <p:spPr>
          <a:xfrm>
            <a:off x="5751595" y="4645163"/>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B656A1-0F2D-4820-8EB7-55D075F30657}"/>
              </a:ext>
            </a:extLst>
          </p:cNvPr>
          <p:cNvCxnSpPr/>
          <p:nvPr/>
        </p:nvCxnSpPr>
        <p:spPr>
          <a:xfrm>
            <a:off x="2968041" y="1271211"/>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854E2D6-39F0-4060-80B1-215F75682907}"/>
              </a:ext>
            </a:extLst>
          </p:cNvPr>
          <p:cNvCxnSpPr/>
          <p:nvPr/>
        </p:nvCxnSpPr>
        <p:spPr>
          <a:xfrm>
            <a:off x="2968041" y="1927133"/>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B11280-62A3-4F3C-B84E-44178E51A9BE}"/>
              </a:ext>
            </a:extLst>
          </p:cNvPr>
          <p:cNvCxnSpPr/>
          <p:nvPr/>
        </p:nvCxnSpPr>
        <p:spPr>
          <a:xfrm>
            <a:off x="2968041" y="2571750"/>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7C74FB2-4D71-439F-B3CE-DEC61115CD63}"/>
              </a:ext>
            </a:extLst>
          </p:cNvPr>
          <p:cNvCxnSpPr/>
          <p:nvPr/>
        </p:nvCxnSpPr>
        <p:spPr>
          <a:xfrm>
            <a:off x="2968041" y="3301462"/>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F1B2EA2-6494-4AF2-9645-AF136FAF45B3}"/>
              </a:ext>
            </a:extLst>
          </p:cNvPr>
          <p:cNvCxnSpPr/>
          <p:nvPr/>
        </p:nvCxnSpPr>
        <p:spPr>
          <a:xfrm>
            <a:off x="2968041" y="3981980"/>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E42E4AA-387B-4E95-B560-C1F8C5DF72F2}"/>
              </a:ext>
            </a:extLst>
          </p:cNvPr>
          <p:cNvCxnSpPr/>
          <p:nvPr/>
        </p:nvCxnSpPr>
        <p:spPr>
          <a:xfrm>
            <a:off x="2968041" y="4639664"/>
            <a:ext cx="245971"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12CFF1D-A8E8-43B0-812B-2A9AC881DB4E}"/>
              </a:ext>
            </a:extLst>
          </p:cNvPr>
          <p:cNvSpPr/>
          <p:nvPr/>
        </p:nvSpPr>
        <p:spPr bwMode="auto">
          <a:xfrm>
            <a:off x="3155575" y="1096126"/>
            <a:ext cx="2659415" cy="3795720"/>
          </a:xfrm>
          <a:prstGeom prst="rect">
            <a:avLst/>
          </a:prstGeom>
          <a:solidFill>
            <a:schemeClr val="bg1"/>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4" name="object 304">
            <a:extLst>
              <a:ext uri="{FF2B5EF4-FFF2-40B4-BE49-F238E27FC236}">
                <a16:creationId xmlns:a16="http://schemas.microsoft.com/office/drawing/2014/main" id="{B63BDA85-DE63-4EF2-A528-59B4AD493BF3}"/>
              </a:ext>
            </a:extLst>
          </p:cNvPr>
          <p:cNvSpPr txBox="1"/>
          <p:nvPr/>
        </p:nvSpPr>
        <p:spPr>
          <a:xfrm>
            <a:off x="3851243" y="2428239"/>
            <a:ext cx="1260186" cy="549947"/>
          </a:xfrm>
          <a:prstGeom prst="rect">
            <a:avLst/>
          </a:prstGeom>
        </p:spPr>
        <p:txBody>
          <a:bodyPr vert="horz" wrap="square" lIns="0" tIns="7037" rIns="0" bIns="0" rtlCol="0">
            <a:spAutoFit/>
          </a:bodyPr>
          <a:lstStyle/>
          <a:p>
            <a:pPr marL="6396" algn="ctr" defTabSz="460495">
              <a:spcBef>
                <a:spcPts val="56"/>
              </a:spcBef>
              <a:defRPr/>
            </a:pPr>
            <a:r>
              <a:rPr lang="en-US" sz="1176" b="1" kern="0" spc="89">
                <a:gradFill>
                  <a:gsLst>
                    <a:gs pos="0">
                      <a:srgbClr val="0078D7"/>
                    </a:gs>
                    <a:gs pos="100000">
                      <a:srgbClr val="0078D7"/>
                    </a:gs>
                  </a:gsLst>
                  <a:lin ang="16200000" scaled="1"/>
                </a:gradFill>
                <a:latin typeface="Segoe UI Semilight" panose="020B0402040204020203" pitchFamily="34" charset="0"/>
                <a:ea typeface="ＭＳ Ｐゴシック" charset="0"/>
                <a:cs typeface="Segoe UI Semilight" panose="020B0402040204020203" pitchFamily="34" charset="0"/>
              </a:rPr>
              <a:t>MICROSOFT INFORMATION PROTECTION</a:t>
            </a:r>
            <a:endParaRPr sz="1176" b="1" kern="0" spc="89">
              <a:gradFill>
                <a:gsLst>
                  <a:gs pos="0">
                    <a:srgbClr val="0078D7"/>
                  </a:gs>
                  <a:gs pos="100000">
                    <a:srgbClr val="0078D7"/>
                  </a:gs>
                </a:gsLst>
                <a:lin ang="16200000" scaled="1"/>
              </a:gradFill>
              <a:latin typeface="Segoe UI Semilight" panose="020B0402040204020203" pitchFamily="34" charset="0"/>
              <a:ea typeface="ＭＳ Ｐゴシック" charset="0"/>
              <a:cs typeface="Segoe UI Semilight" panose="020B0402040204020203" pitchFamily="34" charset="0"/>
            </a:endParaRPr>
          </a:p>
        </p:txBody>
      </p:sp>
      <p:sp>
        <p:nvSpPr>
          <p:cNvPr id="38" name="object 43">
            <a:extLst>
              <a:ext uri="{FF2B5EF4-FFF2-40B4-BE49-F238E27FC236}">
                <a16:creationId xmlns:a16="http://schemas.microsoft.com/office/drawing/2014/main" id="{2416A9DF-BAE2-4550-8F86-971FBE7AEEA1}"/>
              </a:ext>
            </a:extLst>
          </p:cNvPr>
          <p:cNvSpPr txBox="1"/>
          <p:nvPr/>
        </p:nvSpPr>
        <p:spPr>
          <a:xfrm>
            <a:off x="198794" y="1720895"/>
            <a:ext cx="2659414" cy="414260"/>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lumMod val="60000"/>
                    <a:lumOff val="40000"/>
                  </a:srgbClr>
                </a:solidFill>
                <a:latin typeface="Segoe UI Semilight"/>
                <a:cs typeface="Segoe UI"/>
              </a:rPr>
              <a:t>MICROSOFT CLOUD APP SECURITY</a:t>
            </a:r>
            <a:endParaRPr lang="en-US" sz="755">
              <a:solidFill>
                <a:srgbClr val="505050">
                  <a:lumMod val="60000"/>
                  <a:lumOff val="40000"/>
                </a:srgbClr>
              </a:solidFill>
              <a:latin typeface="Segoe UI Semilight"/>
              <a:cs typeface="Segoe UI"/>
            </a:endParaRPr>
          </a:p>
          <a:p>
            <a:pPr marL="16309" marR="19827" algn="r" defTabSz="460495">
              <a:lnSpc>
                <a:spcPct val="104700"/>
              </a:lnSpc>
              <a:spcBef>
                <a:spcPts val="450"/>
              </a:spcBef>
              <a:defRPr/>
            </a:pPr>
            <a:r>
              <a:rPr lang="en-US" sz="705" spc="-8">
                <a:solidFill>
                  <a:srgbClr val="505050">
                    <a:lumMod val="60000"/>
                    <a:lumOff val="40000"/>
                  </a:srgbClr>
                </a:solidFill>
                <a:latin typeface="Segoe UI Semilight"/>
                <a:cs typeface="Segoe UI"/>
              </a:rPr>
              <a:t>Visibility into 15k+ cloud apps, data access &amp; usage, </a:t>
            </a:r>
            <a:br>
              <a:rPr lang="en-US" sz="705" spc="-8">
                <a:solidFill>
                  <a:srgbClr val="505050">
                    <a:lumMod val="60000"/>
                    <a:lumOff val="40000"/>
                  </a:srgbClr>
                </a:solidFill>
                <a:latin typeface="Segoe UI Semilight"/>
                <a:cs typeface="Segoe UI"/>
              </a:rPr>
            </a:br>
            <a:r>
              <a:rPr lang="en-US" sz="705" spc="-8">
                <a:solidFill>
                  <a:srgbClr val="505050">
                    <a:lumMod val="60000"/>
                    <a:lumOff val="40000"/>
                  </a:srgbClr>
                </a:solidFill>
                <a:latin typeface="Segoe UI Semilight"/>
                <a:cs typeface="Segoe UI"/>
              </a:rPr>
              <a:t>potential abuse</a:t>
            </a:r>
            <a:endParaRPr sz="705">
              <a:solidFill>
                <a:srgbClr val="505050">
                  <a:lumMod val="60000"/>
                  <a:lumOff val="40000"/>
                </a:srgbClr>
              </a:solidFill>
              <a:latin typeface="Segoe UI Semilight"/>
              <a:cs typeface="Segoe UI"/>
            </a:endParaRPr>
          </a:p>
        </p:txBody>
      </p:sp>
      <p:sp>
        <p:nvSpPr>
          <p:cNvPr id="41" name="object 48">
            <a:extLst>
              <a:ext uri="{FF2B5EF4-FFF2-40B4-BE49-F238E27FC236}">
                <a16:creationId xmlns:a16="http://schemas.microsoft.com/office/drawing/2014/main" id="{E9DD307E-D57F-4B08-81B2-4C07A56A5915}"/>
              </a:ext>
            </a:extLst>
          </p:cNvPr>
          <p:cNvSpPr txBox="1"/>
          <p:nvPr/>
        </p:nvSpPr>
        <p:spPr>
          <a:xfrm>
            <a:off x="6173798" y="3104008"/>
            <a:ext cx="2412664" cy="427408"/>
          </a:xfrm>
          <a:prstGeom prst="rect">
            <a:avLst/>
          </a:prstGeom>
          <a:noFill/>
        </p:spPr>
        <p:txBody>
          <a:bodyPr vert="horz" wrap="square" lIns="0" tIns="15032" rIns="0" bIns="0" rtlCol="0">
            <a:spAutoFit/>
          </a:bodyPr>
          <a:lstStyle/>
          <a:p>
            <a:pPr marL="6396" marR="2558" indent="319" defTabSz="460495">
              <a:lnSpc>
                <a:spcPts val="881"/>
              </a:lnSpc>
              <a:spcBef>
                <a:spcPts val="119"/>
              </a:spcBef>
              <a:defRPr/>
            </a:pPr>
            <a:r>
              <a:rPr lang="en-US" sz="1133" b="1" spc="8" baseline="1851">
                <a:solidFill>
                  <a:srgbClr val="505050"/>
                </a:solidFill>
                <a:latin typeface="Segoe UI Semilight"/>
                <a:cs typeface="Segoe UI"/>
              </a:rPr>
              <a:t>AZURE</a:t>
            </a:r>
            <a:r>
              <a:rPr lang="en-US" sz="1133" b="1" spc="8">
                <a:solidFill>
                  <a:srgbClr val="505050"/>
                </a:solidFill>
                <a:latin typeface="Segoe UI Semilight"/>
                <a:cs typeface="Segoe UI"/>
              </a:rPr>
              <a:t> </a:t>
            </a:r>
            <a:r>
              <a:rPr lang="en-US" sz="1133" b="1" spc="8" baseline="1851">
                <a:solidFill>
                  <a:srgbClr val="505050"/>
                </a:solidFill>
                <a:latin typeface="Segoe UI Semilight"/>
                <a:cs typeface="Segoe UI"/>
              </a:rPr>
              <a:t>SECURITY CENTER INFORMATION PROTECTION </a:t>
            </a:r>
          </a:p>
          <a:p>
            <a:pPr marL="14390" marR="14071" defTabSz="460495">
              <a:lnSpc>
                <a:spcPct val="104700"/>
              </a:lnSpc>
              <a:spcBef>
                <a:spcPts val="575"/>
              </a:spcBef>
              <a:defRPr/>
            </a:pPr>
            <a:r>
              <a:rPr lang="en-US" sz="705" spc="-2">
                <a:solidFill>
                  <a:srgbClr val="505050"/>
                </a:solidFill>
                <a:latin typeface="Segoe UI Semilight"/>
                <a:cs typeface="Segoe UI"/>
              </a:rPr>
              <a:t>Classify &amp; label sensitive structured data in Azure SQL, SQL Server and other Azure repositories</a:t>
            </a:r>
            <a:endParaRPr sz="705">
              <a:solidFill>
                <a:srgbClr val="505050"/>
              </a:solidFill>
              <a:latin typeface="Segoe UI Semilight"/>
              <a:cs typeface="Segoe UI"/>
            </a:endParaRPr>
          </a:p>
        </p:txBody>
      </p:sp>
      <p:sp>
        <p:nvSpPr>
          <p:cNvPr id="43" name="object 43">
            <a:extLst>
              <a:ext uri="{FF2B5EF4-FFF2-40B4-BE49-F238E27FC236}">
                <a16:creationId xmlns:a16="http://schemas.microsoft.com/office/drawing/2014/main" id="{BC30C8B5-DC5D-46A2-865E-156DB47F2305}"/>
              </a:ext>
            </a:extLst>
          </p:cNvPr>
          <p:cNvSpPr txBox="1"/>
          <p:nvPr/>
        </p:nvSpPr>
        <p:spPr>
          <a:xfrm>
            <a:off x="6165163" y="1793745"/>
            <a:ext cx="2395547" cy="416825"/>
          </a:xfrm>
          <a:prstGeom prst="rect">
            <a:avLst/>
          </a:prstGeom>
          <a:noFill/>
        </p:spPr>
        <p:txBody>
          <a:bodyPr vert="horz" wrap="square" lIns="0" tIns="14712" rIns="0" bIns="0" rtlCol="0">
            <a:spAutoFit/>
          </a:bodyPr>
          <a:lstStyle/>
          <a:p>
            <a:pPr marL="6396" marR="2558" defTabSz="460495">
              <a:lnSpc>
                <a:spcPts val="887"/>
              </a:lnSpc>
              <a:spcBef>
                <a:spcPts val="116"/>
              </a:spcBef>
              <a:defRPr/>
            </a:pPr>
            <a:r>
              <a:rPr lang="en-US" sz="755" b="1" spc="13">
                <a:solidFill>
                  <a:srgbClr val="505050">
                    <a:lumMod val="60000"/>
                    <a:lumOff val="40000"/>
                  </a:srgbClr>
                </a:solidFill>
                <a:latin typeface="Segoe UI Semilight"/>
                <a:cs typeface="Segoe UI"/>
              </a:rPr>
              <a:t>OFFICE APPS</a:t>
            </a:r>
          </a:p>
          <a:p>
            <a:pPr marL="6396" marR="2558" defTabSz="460495">
              <a:lnSpc>
                <a:spcPts val="887"/>
              </a:lnSpc>
              <a:spcBef>
                <a:spcPts val="450"/>
              </a:spcBef>
              <a:defRPr/>
            </a:pPr>
            <a:r>
              <a:rPr lang="en-US" sz="705" spc="-8">
                <a:solidFill>
                  <a:srgbClr val="505050">
                    <a:lumMod val="60000"/>
                    <a:lumOff val="40000"/>
                  </a:srgbClr>
                </a:solidFill>
                <a:latin typeface="Segoe UI Semilight"/>
                <a:cs typeface="Segoe UI"/>
              </a:rPr>
              <a:t>Protect sensitive information while working in Excel, Word, PowerPoint, Outlook</a:t>
            </a:r>
          </a:p>
        </p:txBody>
      </p:sp>
      <p:sp>
        <p:nvSpPr>
          <p:cNvPr id="45" name="object 43">
            <a:extLst>
              <a:ext uri="{FF2B5EF4-FFF2-40B4-BE49-F238E27FC236}">
                <a16:creationId xmlns:a16="http://schemas.microsoft.com/office/drawing/2014/main" id="{1D1263E2-7FAC-4A9F-B035-A75C1554155B}"/>
              </a:ext>
            </a:extLst>
          </p:cNvPr>
          <p:cNvSpPr txBox="1"/>
          <p:nvPr/>
        </p:nvSpPr>
        <p:spPr>
          <a:xfrm>
            <a:off x="462660" y="1096126"/>
            <a:ext cx="2395547" cy="414260"/>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lumMod val="60000"/>
                    <a:lumOff val="40000"/>
                  </a:srgbClr>
                </a:solidFill>
                <a:latin typeface="Segoe UI Semilight"/>
                <a:cs typeface="Segoe UI"/>
              </a:rPr>
              <a:t>AZURE</a:t>
            </a:r>
            <a:r>
              <a:rPr lang="en-US" sz="755" b="1" spc="-35">
                <a:solidFill>
                  <a:srgbClr val="505050">
                    <a:lumMod val="60000"/>
                    <a:lumOff val="40000"/>
                  </a:srgbClr>
                </a:solidFill>
                <a:latin typeface="Segoe UI Semilight"/>
                <a:cs typeface="Segoe UI"/>
              </a:rPr>
              <a:t> </a:t>
            </a:r>
            <a:r>
              <a:rPr lang="en-US" sz="755" b="1" spc="5">
                <a:solidFill>
                  <a:srgbClr val="505050">
                    <a:lumMod val="60000"/>
                    <a:lumOff val="40000"/>
                  </a:srgbClr>
                </a:solidFill>
                <a:latin typeface="Segoe UI Semilight"/>
                <a:cs typeface="Segoe UI"/>
              </a:rPr>
              <a:t>INFORMATION PROTECTION</a:t>
            </a:r>
            <a:endParaRPr lang="en-US" sz="755">
              <a:solidFill>
                <a:srgbClr val="505050">
                  <a:lumMod val="60000"/>
                  <a:lumOff val="40000"/>
                </a:srgbClr>
              </a:solidFill>
              <a:latin typeface="Segoe UI Semilight"/>
              <a:cs typeface="Segoe UI"/>
            </a:endParaRPr>
          </a:p>
          <a:p>
            <a:pPr marL="16309" marR="19827" algn="r" defTabSz="460495">
              <a:lnSpc>
                <a:spcPct val="104700"/>
              </a:lnSpc>
              <a:spcBef>
                <a:spcPts val="450"/>
              </a:spcBef>
              <a:defRPr/>
            </a:pPr>
            <a:r>
              <a:rPr sz="705" spc="-8">
                <a:solidFill>
                  <a:srgbClr val="505050">
                    <a:lumMod val="60000"/>
                    <a:lumOff val="40000"/>
                  </a:srgbClr>
                </a:solidFill>
                <a:latin typeface="Segoe UI Semilight"/>
                <a:cs typeface="Segoe UI"/>
              </a:rPr>
              <a:t>Classify, </a:t>
            </a:r>
            <a:r>
              <a:rPr sz="705" spc="-5">
                <a:solidFill>
                  <a:srgbClr val="505050">
                    <a:lumMod val="60000"/>
                    <a:lumOff val="40000"/>
                  </a:srgbClr>
                </a:solidFill>
                <a:latin typeface="Segoe UI Semilight"/>
                <a:cs typeface="Segoe UI"/>
              </a:rPr>
              <a:t>label</a:t>
            </a:r>
            <a:r>
              <a:rPr lang="en-US" sz="705" spc="-5">
                <a:solidFill>
                  <a:srgbClr val="505050">
                    <a:lumMod val="60000"/>
                    <a:lumOff val="40000"/>
                  </a:srgbClr>
                </a:solidFill>
                <a:latin typeface="Segoe UI Semilight"/>
                <a:cs typeface="Segoe UI"/>
              </a:rPr>
              <a:t> &amp; protect files – beyond Office 365, including on-premises &amp; hybrid</a:t>
            </a:r>
            <a:endParaRPr sz="705">
              <a:solidFill>
                <a:srgbClr val="505050">
                  <a:lumMod val="60000"/>
                  <a:lumOff val="40000"/>
                </a:srgbClr>
              </a:solidFill>
              <a:latin typeface="Segoe UI Semilight"/>
              <a:cs typeface="Segoe UI"/>
            </a:endParaRPr>
          </a:p>
        </p:txBody>
      </p:sp>
      <p:sp>
        <p:nvSpPr>
          <p:cNvPr id="48" name="object 43">
            <a:extLst>
              <a:ext uri="{FF2B5EF4-FFF2-40B4-BE49-F238E27FC236}">
                <a16:creationId xmlns:a16="http://schemas.microsoft.com/office/drawing/2014/main" id="{39AE16D5-E2D6-4098-A20F-F56EE865575C}"/>
              </a:ext>
            </a:extLst>
          </p:cNvPr>
          <p:cNvSpPr txBox="1"/>
          <p:nvPr/>
        </p:nvSpPr>
        <p:spPr>
          <a:xfrm>
            <a:off x="466111" y="2387685"/>
            <a:ext cx="2395547" cy="414260"/>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solidFill>
                <a:latin typeface="Segoe UI Semilight"/>
                <a:cs typeface="Segoe UI"/>
              </a:rPr>
              <a:t>OFFICE 365 DATA LOSS PREVENTION</a:t>
            </a:r>
            <a:endParaRPr lang="en-US" sz="755">
              <a:solidFill>
                <a:srgbClr val="505050"/>
              </a:solidFill>
              <a:latin typeface="Segoe UI Semilight"/>
              <a:cs typeface="Segoe UI"/>
            </a:endParaRPr>
          </a:p>
          <a:p>
            <a:pPr marL="16309" marR="19827" algn="r" defTabSz="460495">
              <a:lnSpc>
                <a:spcPct val="104700"/>
              </a:lnSpc>
              <a:spcBef>
                <a:spcPts val="450"/>
              </a:spcBef>
              <a:defRPr/>
            </a:pPr>
            <a:r>
              <a:rPr lang="en-US" sz="705" spc="-8">
                <a:solidFill>
                  <a:srgbClr val="505050"/>
                </a:solidFill>
                <a:latin typeface="Segoe UI Semilight"/>
                <a:cs typeface="Segoe UI"/>
              </a:rPr>
              <a:t>Prevent data loss across Exchange Online, SharePoint Online, OneDrive for Business</a:t>
            </a:r>
          </a:p>
        </p:txBody>
      </p:sp>
      <p:sp>
        <p:nvSpPr>
          <p:cNvPr id="49" name="object 43">
            <a:extLst>
              <a:ext uri="{FF2B5EF4-FFF2-40B4-BE49-F238E27FC236}">
                <a16:creationId xmlns:a16="http://schemas.microsoft.com/office/drawing/2014/main" id="{E4173736-C52E-4B5F-ADB3-547B1B961A17}"/>
              </a:ext>
            </a:extLst>
          </p:cNvPr>
          <p:cNvSpPr txBox="1"/>
          <p:nvPr/>
        </p:nvSpPr>
        <p:spPr>
          <a:xfrm>
            <a:off x="6165163" y="2517938"/>
            <a:ext cx="2395547" cy="300318"/>
          </a:xfrm>
          <a:prstGeom prst="rect">
            <a:avLst/>
          </a:prstGeom>
          <a:noFill/>
        </p:spPr>
        <p:txBody>
          <a:bodyPr vert="horz" wrap="square" lIns="0" tIns="14712" rIns="0" bIns="0" rtlCol="0">
            <a:spAutoFit/>
          </a:bodyPr>
          <a:lstStyle/>
          <a:p>
            <a:pPr marL="6396" marR="2558" defTabSz="460495">
              <a:lnSpc>
                <a:spcPts val="887"/>
              </a:lnSpc>
              <a:spcBef>
                <a:spcPts val="116"/>
              </a:spcBef>
              <a:defRPr/>
            </a:pPr>
            <a:r>
              <a:rPr lang="en-US" sz="755" b="1" spc="13">
                <a:solidFill>
                  <a:srgbClr val="505050">
                    <a:lumMod val="60000"/>
                    <a:lumOff val="40000"/>
                  </a:srgbClr>
                </a:solidFill>
                <a:latin typeface="Segoe UI Semilight"/>
                <a:cs typeface="Segoe UI"/>
              </a:rPr>
              <a:t>SHAREPOINT &amp; GROUPS</a:t>
            </a:r>
          </a:p>
          <a:p>
            <a:pPr marL="16309" marR="19827" defTabSz="460495">
              <a:lnSpc>
                <a:spcPct val="104700"/>
              </a:lnSpc>
              <a:spcBef>
                <a:spcPts val="450"/>
              </a:spcBef>
              <a:defRPr/>
            </a:pPr>
            <a:r>
              <a:rPr lang="en-US" sz="705" spc="-8">
                <a:solidFill>
                  <a:srgbClr val="505050">
                    <a:lumMod val="60000"/>
                    <a:lumOff val="40000"/>
                  </a:srgbClr>
                </a:solidFill>
                <a:latin typeface="Segoe UI Semilight"/>
                <a:cs typeface="Segoe UI"/>
              </a:rPr>
              <a:t>Protect files in libraries and lists</a:t>
            </a:r>
          </a:p>
        </p:txBody>
      </p:sp>
      <p:sp>
        <p:nvSpPr>
          <p:cNvPr id="52" name="object 43">
            <a:extLst>
              <a:ext uri="{FF2B5EF4-FFF2-40B4-BE49-F238E27FC236}">
                <a16:creationId xmlns:a16="http://schemas.microsoft.com/office/drawing/2014/main" id="{BEC9BE2D-5F0A-4D55-AAE8-DC0F06804668}"/>
              </a:ext>
            </a:extLst>
          </p:cNvPr>
          <p:cNvSpPr txBox="1"/>
          <p:nvPr/>
        </p:nvSpPr>
        <p:spPr>
          <a:xfrm>
            <a:off x="732599" y="4415478"/>
            <a:ext cx="2134167" cy="416825"/>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solidFill>
                <a:latin typeface="Segoe UI Semilight"/>
                <a:cs typeface="Segoe UI"/>
              </a:rPr>
              <a:t>OFFICE 365 ADVANCED DATA GOVERNANCE</a:t>
            </a:r>
          </a:p>
          <a:p>
            <a:pPr marL="6396" marR="2558" algn="r" defTabSz="460495">
              <a:lnSpc>
                <a:spcPts val="887"/>
              </a:lnSpc>
              <a:spcBef>
                <a:spcPts val="450"/>
              </a:spcBef>
              <a:defRPr/>
            </a:pPr>
            <a:r>
              <a:rPr lang="en-US" sz="705" spc="-8">
                <a:solidFill>
                  <a:srgbClr val="505050"/>
                </a:solidFill>
                <a:latin typeface="Segoe UI Semilight"/>
                <a:cs typeface="Segoe UI"/>
              </a:rPr>
              <a:t>Apply retention and deletion policies to sensitive and important data in Office 365</a:t>
            </a:r>
          </a:p>
        </p:txBody>
      </p:sp>
      <p:sp>
        <p:nvSpPr>
          <p:cNvPr id="54" name="object 43">
            <a:extLst>
              <a:ext uri="{FF2B5EF4-FFF2-40B4-BE49-F238E27FC236}">
                <a16:creationId xmlns:a16="http://schemas.microsoft.com/office/drawing/2014/main" id="{0C21EC0A-4A8D-4A6C-A190-B486D9CEA8C8}"/>
              </a:ext>
            </a:extLst>
          </p:cNvPr>
          <p:cNvSpPr txBox="1"/>
          <p:nvPr/>
        </p:nvSpPr>
        <p:spPr>
          <a:xfrm>
            <a:off x="6165163" y="4519072"/>
            <a:ext cx="2395547" cy="250113"/>
          </a:xfrm>
          <a:prstGeom prst="rect">
            <a:avLst/>
          </a:prstGeom>
          <a:noFill/>
        </p:spPr>
        <p:txBody>
          <a:bodyPr vert="horz" wrap="square" lIns="0" tIns="14712" rIns="0" bIns="0" rtlCol="0">
            <a:spAutoFit/>
          </a:bodyPr>
          <a:lstStyle/>
          <a:p>
            <a:pPr marL="6396" marR="2558" defTabSz="460495">
              <a:lnSpc>
                <a:spcPts val="887"/>
              </a:lnSpc>
              <a:spcBef>
                <a:spcPts val="116"/>
              </a:spcBef>
              <a:defRPr/>
            </a:pPr>
            <a:r>
              <a:rPr lang="en-US" sz="755" b="1" spc="13">
                <a:solidFill>
                  <a:srgbClr val="505050"/>
                </a:solidFill>
                <a:latin typeface="Segoe UI Semilight"/>
                <a:cs typeface="Segoe UI"/>
              </a:rPr>
              <a:t>ADOBE PDFs </a:t>
            </a:r>
          </a:p>
          <a:p>
            <a:pPr marL="6396" marR="2558" defTabSz="460495">
              <a:lnSpc>
                <a:spcPts val="887"/>
              </a:lnSpc>
              <a:spcBef>
                <a:spcPts val="116"/>
              </a:spcBef>
              <a:defRPr/>
            </a:pPr>
            <a:r>
              <a:rPr lang="en-US" sz="705" spc="-8">
                <a:solidFill>
                  <a:srgbClr val="505050"/>
                </a:solidFill>
                <a:latin typeface="Segoe UI Semilight"/>
                <a:cs typeface="Segoe UI"/>
              </a:rPr>
              <a:t>Natively view and protect PDFs on Adobe Acrobat Reader</a:t>
            </a:r>
          </a:p>
        </p:txBody>
      </p:sp>
      <p:sp>
        <p:nvSpPr>
          <p:cNvPr id="55" name="Title 1">
            <a:extLst>
              <a:ext uri="{FF2B5EF4-FFF2-40B4-BE49-F238E27FC236}">
                <a16:creationId xmlns:a16="http://schemas.microsoft.com/office/drawing/2014/main" id="{7B08C6F3-60C0-4824-A9E8-6AEA7BFB4962}"/>
              </a:ext>
            </a:extLst>
          </p:cNvPr>
          <p:cNvSpPr txBox="1">
            <a:spLocks/>
          </p:cNvSpPr>
          <p:nvPr/>
        </p:nvSpPr>
        <p:spPr>
          <a:xfrm>
            <a:off x="336160" y="250750"/>
            <a:ext cx="8471681" cy="413216"/>
          </a:xfrm>
          <a:prstGeom prst="rect">
            <a:avLst/>
          </a:prstGeom>
          <a:noFill/>
          <a:ln>
            <a:noFill/>
          </a:ln>
        </p:spPr>
        <p:txBody>
          <a:bodyPr vert="horz" wrap="square" lIns="0" tIns="67232" rIns="0" bIns="6723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685644">
              <a:spcBef>
                <a:spcPct val="0"/>
              </a:spcBef>
              <a:defRPr/>
            </a:pPr>
            <a:r>
              <a:rPr lang="en-US" sz="2700" b="1" kern="1200" cap="none" spc="-75">
                <a:ln w="3175">
                  <a:noFill/>
                </a:ln>
                <a:gradFill>
                  <a:gsLst>
                    <a:gs pos="1250">
                      <a:srgbClr val="505050"/>
                    </a:gs>
                    <a:gs pos="100000">
                      <a:srgbClr val="505050"/>
                    </a:gs>
                  </a:gsLst>
                  <a:lin ang="5400000" scaled="0"/>
                </a:gradFill>
                <a:latin typeface="Segoe UI Light"/>
                <a:cs typeface="Segoe UI" pitchFamily="34" charset="0"/>
              </a:rPr>
              <a:t>Comprehensive</a:t>
            </a:r>
            <a:r>
              <a:rPr lang="en-US" sz="2700" kern="1200" cap="none" spc="-75">
                <a:ln w="3175">
                  <a:noFill/>
                </a:ln>
                <a:gradFill>
                  <a:gsLst>
                    <a:gs pos="1250">
                      <a:srgbClr val="505050"/>
                    </a:gs>
                    <a:gs pos="100000">
                      <a:srgbClr val="505050"/>
                    </a:gs>
                  </a:gsLst>
                  <a:lin ang="5400000" scaled="0"/>
                </a:gradFill>
                <a:latin typeface="Segoe UI Light"/>
                <a:cs typeface="Segoe UI" pitchFamily="34" charset="0"/>
              </a:rPr>
              <a:t> set of capabilities</a:t>
            </a:r>
          </a:p>
        </p:txBody>
      </p:sp>
      <p:sp>
        <p:nvSpPr>
          <p:cNvPr id="57" name="object 43">
            <a:extLst>
              <a:ext uri="{FF2B5EF4-FFF2-40B4-BE49-F238E27FC236}">
                <a16:creationId xmlns:a16="http://schemas.microsoft.com/office/drawing/2014/main" id="{A889D3AE-1375-426A-B3B0-47F8AB49686D}"/>
              </a:ext>
            </a:extLst>
          </p:cNvPr>
          <p:cNvSpPr txBox="1"/>
          <p:nvPr/>
        </p:nvSpPr>
        <p:spPr>
          <a:xfrm>
            <a:off x="536849" y="3797094"/>
            <a:ext cx="2329916" cy="414260"/>
          </a:xfrm>
          <a:prstGeom prst="rect">
            <a:avLst/>
          </a:prstGeom>
          <a:noFill/>
        </p:spPr>
        <p:txBody>
          <a:bodyPr vert="horz" wrap="square" lIns="0" tIns="14712" rIns="0" bIns="0" rtlCol="0">
            <a:spAutoFit/>
          </a:bodyPr>
          <a:lstStyle/>
          <a:p>
            <a:pPr marL="6396" marR="2558" algn="r" defTabSz="460495">
              <a:lnSpc>
                <a:spcPts val="887"/>
              </a:lnSpc>
              <a:spcBef>
                <a:spcPts val="116"/>
              </a:spcBef>
              <a:defRPr/>
            </a:pPr>
            <a:r>
              <a:rPr lang="en-US" sz="755" b="1" spc="13">
                <a:solidFill>
                  <a:srgbClr val="505050"/>
                </a:solidFill>
                <a:latin typeface="Segoe UI Semilight"/>
                <a:cs typeface="Segoe UI"/>
              </a:rPr>
              <a:t>WINDOWS INFORMATION PROTECTION</a:t>
            </a:r>
            <a:endParaRPr lang="en-US" sz="755">
              <a:solidFill>
                <a:srgbClr val="505050"/>
              </a:solidFill>
              <a:latin typeface="Segoe UI Semilight"/>
              <a:cs typeface="Segoe UI"/>
            </a:endParaRPr>
          </a:p>
          <a:p>
            <a:pPr marL="16309" marR="19827" algn="r" defTabSz="460495">
              <a:lnSpc>
                <a:spcPct val="104700"/>
              </a:lnSpc>
              <a:spcBef>
                <a:spcPts val="450"/>
              </a:spcBef>
              <a:defRPr/>
            </a:pPr>
            <a:r>
              <a:rPr lang="en-US" sz="705" spc="-8">
                <a:solidFill>
                  <a:srgbClr val="505050"/>
                </a:solidFill>
                <a:latin typeface="Segoe UI Semilight"/>
                <a:cs typeface="Segoe UI"/>
              </a:rPr>
              <a:t>Separate personal vs. work data on Windows 10 devices, prevent work data from traveling to non-work locations</a:t>
            </a:r>
            <a:endParaRPr sz="705">
              <a:solidFill>
                <a:srgbClr val="505050"/>
              </a:solidFill>
              <a:latin typeface="Segoe UI Semilight"/>
              <a:cs typeface="Segoe UI"/>
            </a:endParaRPr>
          </a:p>
        </p:txBody>
      </p:sp>
      <p:sp>
        <p:nvSpPr>
          <p:cNvPr id="58" name="object 48">
            <a:extLst>
              <a:ext uri="{FF2B5EF4-FFF2-40B4-BE49-F238E27FC236}">
                <a16:creationId xmlns:a16="http://schemas.microsoft.com/office/drawing/2014/main" id="{890939E7-943A-4EAE-AEEC-32880728BBAE}"/>
              </a:ext>
            </a:extLst>
          </p:cNvPr>
          <p:cNvSpPr txBox="1"/>
          <p:nvPr/>
        </p:nvSpPr>
        <p:spPr>
          <a:xfrm>
            <a:off x="821291" y="3104008"/>
            <a:ext cx="2045474" cy="427408"/>
          </a:xfrm>
          <a:prstGeom prst="rect">
            <a:avLst/>
          </a:prstGeom>
          <a:noFill/>
        </p:spPr>
        <p:txBody>
          <a:bodyPr vert="horz" wrap="square" lIns="0" tIns="15032" rIns="0" bIns="0" rtlCol="0">
            <a:spAutoFit/>
          </a:bodyPr>
          <a:lstStyle/>
          <a:p>
            <a:pPr marL="6396" marR="2558" indent="319" algn="r" defTabSz="460495">
              <a:lnSpc>
                <a:spcPts val="881"/>
              </a:lnSpc>
              <a:spcBef>
                <a:spcPts val="119"/>
              </a:spcBef>
              <a:defRPr/>
            </a:pPr>
            <a:r>
              <a:rPr lang="en-US" sz="1133" b="1" spc="8" baseline="1851">
                <a:solidFill>
                  <a:srgbClr val="505050"/>
                </a:solidFill>
                <a:latin typeface="Segoe UI Semilight"/>
                <a:cs typeface="Segoe UI"/>
              </a:rPr>
              <a:t>OFFICE 365</a:t>
            </a:r>
            <a:r>
              <a:rPr lang="en-US" sz="1133" b="1" spc="8">
                <a:solidFill>
                  <a:srgbClr val="505050"/>
                </a:solidFill>
                <a:latin typeface="Segoe UI Semilight"/>
                <a:cs typeface="Segoe UI"/>
              </a:rPr>
              <a:t> </a:t>
            </a:r>
            <a:r>
              <a:rPr lang="en-US" sz="1133" b="1" spc="8" baseline="1851">
                <a:solidFill>
                  <a:srgbClr val="505050"/>
                </a:solidFill>
                <a:latin typeface="Segoe UI Semilight"/>
                <a:cs typeface="Segoe UI"/>
              </a:rPr>
              <a:t>MESSAGE ENCRYPTION</a:t>
            </a:r>
            <a:endParaRPr lang="en-US" sz="755">
              <a:solidFill>
                <a:srgbClr val="505050"/>
              </a:solidFill>
              <a:latin typeface="Segoe UI Semilight"/>
              <a:cs typeface="Segoe UI"/>
            </a:endParaRPr>
          </a:p>
          <a:p>
            <a:pPr marL="14390" marR="14071" algn="r" defTabSz="460495">
              <a:lnSpc>
                <a:spcPct val="104700"/>
              </a:lnSpc>
              <a:spcBef>
                <a:spcPts val="575"/>
              </a:spcBef>
              <a:defRPr/>
            </a:pPr>
            <a:r>
              <a:rPr lang="en-US" sz="705" spc="-2">
                <a:solidFill>
                  <a:srgbClr val="505050"/>
                </a:solidFill>
                <a:latin typeface="Segoe UI Semilight"/>
                <a:cs typeface="Segoe UI"/>
              </a:rPr>
              <a:t>Send encrypted emails in Office 365 to anyone  inside or outside of the company</a:t>
            </a:r>
            <a:endParaRPr sz="705">
              <a:solidFill>
                <a:srgbClr val="505050"/>
              </a:solidFill>
              <a:latin typeface="Segoe UI Semilight"/>
              <a:cs typeface="Segoe UI"/>
            </a:endParaRPr>
          </a:p>
        </p:txBody>
      </p:sp>
      <p:sp>
        <p:nvSpPr>
          <p:cNvPr id="59" name="object 48">
            <a:extLst>
              <a:ext uri="{FF2B5EF4-FFF2-40B4-BE49-F238E27FC236}">
                <a16:creationId xmlns:a16="http://schemas.microsoft.com/office/drawing/2014/main" id="{E5A04A62-B868-4D7F-AEBF-FA83AA62BBA3}"/>
              </a:ext>
            </a:extLst>
          </p:cNvPr>
          <p:cNvSpPr txBox="1"/>
          <p:nvPr/>
        </p:nvSpPr>
        <p:spPr>
          <a:xfrm>
            <a:off x="6173798" y="1059855"/>
            <a:ext cx="2549676" cy="427408"/>
          </a:xfrm>
          <a:prstGeom prst="rect">
            <a:avLst/>
          </a:prstGeom>
          <a:noFill/>
        </p:spPr>
        <p:txBody>
          <a:bodyPr vert="horz" wrap="square" lIns="0" tIns="15032" rIns="0" bIns="0" rtlCol="0">
            <a:spAutoFit/>
          </a:bodyPr>
          <a:lstStyle/>
          <a:p>
            <a:pPr marL="6396" marR="2558" indent="319" defTabSz="460495">
              <a:lnSpc>
                <a:spcPts val="881"/>
              </a:lnSpc>
              <a:spcBef>
                <a:spcPts val="119"/>
              </a:spcBef>
              <a:defRPr/>
            </a:pPr>
            <a:r>
              <a:rPr lang="en-US" sz="1133" b="1" spc="8" baseline="1851">
                <a:solidFill>
                  <a:srgbClr val="505050"/>
                </a:solidFill>
                <a:latin typeface="Segoe UI Semilight"/>
                <a:cs typeface="Segoe UI"/>
              </a:rPr>
              <a:t>CONDITIONAL ACCESS</a:t>
            </a:r>
            <a:endParaRPr lang="en-US" sz="755">
              <a:solidFill>
                <a:srgbClr val="505050"/>
              </a:solidFill>
              <a:latin typeface="Segoe UI Semilight"/>
              <a:cs typeface="Segoe UI"/>
            </a:endParaRPr>
          </a:p>
          <a:p>
            <a:pPr marL="14390" marR="14071" defTabSz="460495">
              <a:lnSpc>
                <a:spcPct val="104700"/>
              </a:lnSpc>
              <a:spcBef>
                <a:spcPts val="575"/>
              </a:spcBef>
              <a:defRPr/>
            </a:pPr>
            <a:r>
              <a:rPr lang="en-US" sz="705" spc="-2">
                <a:solidFill>
                  <a:srgbClr val="505050"/>
                </a:solidFill>
                <a:latin typeface="Segoe UI Semilight"/>
                <a:cs typeface="Segoe UI"/>
              </a:rPr>
              <a:t>Control access to files based on policy, such as identity, machine configuration, geo location</a:t>
            </a:r>
            <a:endParaRPr sz="705">
              <a:solidFill>
                <a:srgbClr val="505050"/>
              </a:solidFill>
              <a:latin typeface="Segoe UI Semilight"/>
              <a:cs typeface="Segoe UI"/>
            </a:endParaRPr>
          </a:p>
        </p:txBody>
      </p:sp>
      <p:sp>
        <p:nvSpPr>
          <p:cNvPr id="60" name="Rectangle 59">
            <a:extLst>
              <a:ext uri="{FF2B5EF4-FFF2-40B4-BE49-F238E27FC236}">
                <a16:creationId xmlns:a16="http://schemas.microsoft.com/office/drawing/2014/main" id="{8E2E9D73-43E6-4C6D-B772-FA3E20693B76}"/>
              </a:ext>
            </a:extLst>
          </p:cNvPr>
          <p:cNvSpPr/>
          <p:nvPr/>
        </p:nvSpPr>
        <p:spPr>
          <a:xfrm>
            <a:off x="3155576" y="3221455"/>
            <a:ext cx="2651521" cy="328751"/>
          </a:xfrm>
          <a:prstGeom prst="rect">
            <a:avLst/>
          </a:prstGeom>
        </p:spPr>
        <p:txBody>
          <a:bodyPr wrap="square">
            <a:noAutofit/>
          </a:bodyPr>
          <a:lstStyle/>
          <a:p>
            <a:pPr algn="ctr" defTabSz="685406">
              <a:lnSpc>
                <a:spcPct val="90000"/>
              </a:lnSpc>
              <a:defRPr/>
            </a:pPr>
            <a:r>
              <a:rPr lang="en-US" sz="882" kern="0" spc="89">
                <a:solidFill>
                  <a:srgbClr val="505050">
                    <a:lumMod val="60000"/>
                    <a:lumOff val="40000"/>
                  </a:srgbClr>
                </a:solidFill>
                <a:latin typeface="Segoe UI"/>
                <a:ea typeface="ＭＳ Ｐゴシック" charset="0"/>
                <a:cs typeface="Segoe UI Semibold" panose="020B0702040204020203" pitchFamily="34" charset="0"/>
              </a:rPr>
              <a:t>Discover | Classify | Protect | Monitor</a:t>
            </a:r>
          </a:p>
        </p:txBody>
      </p:sp>
      <p:sp>
        <p:nvSpPr>
          <p:cNvPr id="30" name="object 43">
            <a:extLst>
              <a:ext uri="{FF2B5EF4-FFF2-40B4-BE49-F238E27FC236}">
                <a16:creationId xmlns:a16="http://schemas.microsoft.com/office/drawing/2014/main" id="{4EB17314-48C9-44C7-A470-FC470693C108}"/>
              </a:ext>
            </a:extLst>
          </p:cNvPr>
          <p:cNvSpPr txBox="1"/>
          <p:nvPr/>
        </p:nvSpPr>
        <p:spPr>
          <a:xfrm>
            <a:off x="6165163" y="3883615"/>
            <a:ext cx="2395547" cy="250113"/>
          </a:xfrm>
          <a:prstGeom prst="rect">
            <a:avLst/>
          </a:prstGeom>
          <a:noFill/>
        </p:spPr>
        <p:txBody>
          <a:bodyPr vert="horz" wrap="square" lIns="0" tIns="14712" rIns="0" bIns="0" rtlCol="0">
            <a:spAutoFit/>
          </a:bodyPr>
          <a:lstStyle/>
          <a:p>
            <a:pPr marL="6396" marR="2558" defTabSz="460495">
              <a:lnSpc>
                <a:spcPts val="887"/>
              </a:lnSpc>
              <a:spcBef>
                <a:spcPts val="116"/>
              </a:spcBef>
              <a:defRPr/>
            </a:pPr>
            <a:r>
              <a:rPr lang="en-US" sz="755" b="1" spc="13">
                <a:solidFill>
                  <a:srgbClr val="505050"/>
                </a:solidFill>
                <a:latin typeface="Segoe UI Semilight"/>
                <a:cs typeface="Segoe UI"/>
              </a:rPr>
              <a:t>SDK FOR PARTNER ECOSYSTEM &amp; ISVs</a:t>
            </a:r>
          </a:p>
          <a:p>
            <a:pPr marL="6396" marR="2558" defTabSz="460495">
              <a:lnSpc>
                <a:spcPts val="887"/>
              </a:lnSpc>
              <a:spcBef>
                <a:spcPts val="116"/>
              </a:spcBef>
              <a:defRPr/>
            </a:pPr>
            <a:r>
              <a:rPr lang="en-US" sz="705" spc="-8">
                <a:solidFill>
                  <a:srgbClr val="505050"/>
                </a:solidFill>
                <a:latin typeface="Segoe UI Semilight"/>
                <a:cs typeface="Segoe UI"/>
              </a:rPr>
              <a:t>Enable ISVs to consume labels, apply protection</a:t>
            </a:r>
          </a:p>
        </p:txBody>
      </p:sp>
    </p:spTree>
    <p:extLst>
      <p:ext uri="{BB962C8B-B14F-4D97-AF65-F5344CB8AC3E}">
        <p14:creationId xmlns:p14="http://schemas.microsoft.com/office/powerpoint/2010/main" val="3460095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fill="hold"/>
                                        <p:tgtEl>
                                          <p:spTgt spid="41"/>
                                        </p:tgtEl>
                                        <p:attrNameLst>
                                          <p:attrName>ppt_x</p:attrName>
                                        </p:attrNameLst>
                                      </p:cBhvr>
                                      <p:tavLst>
                                        <p:tav tm="0">
                                          <p:val>
                                            <p:strVal val="0-#ppt_w/2"/>
                                          </p:val>
                                        </p:tav>
                                        <p:tav tm="100000">
                                          <p:val>
                                            <p:strVal val="#ppt_x"/>
                                          </p:val>
                                        </p:tav>
                                      </p:tavLst>
                                    </p:anim>
                                    <p:anim calcmode="lin" valueType="num">
                                      <p:cBhvr additive="base">
                                        <p:cTn id="17" dur="500" fill="hold"/>
                                        <p:tgtEl>
                                          <p:spTgt spid="41"/>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grpId="0" nodeType="afterEffect">
                                  <p:stCondLst>
                                    <p:cond delay="0"/>
                                  </p:stCondLst>
                                  <p:childTnLst>
                                    <p:set>
                                      <p:cBhvr>
                                        <p:cTn id="20" dur="1" fill="hold">
                                          <p:stCondLst>
                                            <p:cond delay="0"/>
                                          </p:stCondLst>
                                        </p:cTn>
                                        <p:tgtEl>
                                          <p:spTgt spid="45"/>
                                        </p:tgtEl>
                                        <p:attrNameLst>
                                          <p:attrName>style.visibility</p:attrName>
                                        </p:attrNameLst>
                                      </p:cBhvr>
                                      <p:to>
                                        <p:strVal val="visible"/>
                                      </p:to>
                                    </p:set>
                                    <p:anim calcmode="lin" valueType="num">
                                      <p:cBhvr additive="base">
                                        <p:cTn id="21" dur="500" fill="hold"/>
                                        <p:tgtEl>
                                          <p:spTgt spid="45"/>
                                        </p:tgtEl>
                                        <p:attrNameLst>
                                          <p:attrName>ppt_x</p:attrName>
                                        </p:attrNameLst>
                                      </p:cBhvr>
                                      <p:tavLst>
                                        <p:tav tm="0">
                                          <p:val>
                                            <p:strVal val="1+#ppt_w/2"/>
                                          </p:val>
                                        </p:tav>
                                        <p:tav tm="100000">
                                          <p:val>
                                            <p:strVal val="#ppt_x"/>
                                          </p:val>
                                        </p:tav>
                                      </p:tavLst>
                                    </p:anim>
                                    <p:anim calcmode="lin" valueType="num">
                                      <p:cBhvr additive="base">
                                        <p:cTn id="22" dur="500" fill="hold"/>
                                        <p:tgtEl>
                                          <p:spTgt spid="4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1+#ppt_w/2"/>
                                          </p:val>
                                        </p:tav>
                                        <p:tav tm="100000">
                                          <p:val>
                                            <p:strVal val="#ppt_x"/>
                                          </p:val>
                                        </p:tav>
                                      </p:tavLst>
                                    </p:anim>
                                    <p:anim calcmode="lin" valueType="num">
                                      <p:cBhvr additive="base">
                                        <p:cTn id="27" dur="500" fill="hold"/>
                                        <p:tgtEl>
                                          <p:spTgt spid="4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fill="hold" grpId="0"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fill="hold"/>
                                        <p:tgtEl>
                                          <p:spTgt spid="49"/>
                                        </p:tgtEl>
                                        <p:attrNameLst>
                                          <p:attrName>ppt_x</p:attrName>
                                        </p:attrNameLst>
                                      </p:cBhvr>
                                      <p:tavLst>
                                        <p:tav tm="0">
                                          <p:val>
                                            <p:strVal val="1+#ppt_w/2"/>
                                          </p:val>
                                        </p:tav>
                                        <p:tav tm="100000">
                                          <p:val>
                                            <p:strVal val="#ppt_x"/>
                                          </p:val>
                                        </p:tav>
                                      </p:tavLst>
                                    </p:anim>
                                    <p:anim calcmode="lin" valueType="num">
                                      <p:cBhvr additive="base">
                                        <p:cTn id="32" dur="500" fill="hold"/>
                                        <p:tgtEl>
                                          <p:spTgt spid="49"/>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1+#ppt_w/2"/>
                                          </p:val>
                                        </p:tav>
                                        <p:tav tm="100000">
                                          <p:val>
                                            <p:strVal val="#ppt_x"/>
                                          </p:val>
                                        </p:tav>
                                      </p:tavLst>
                                    </p:anim>
                                    <p:anim calcmode="lin" valueType="num">
                                      <p:cBhvr additive="base">
                                        <p:cTn id="37" dur="500" fill="hold"/>
                                        <p:tgtEl>
                                          <p:spTgt spid="43"/>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 calcmode="lin" valueType="num">
                                      <p:cBhvr additive="base">
                                        <p:cTn id="41" dur="500" fill="hold"/>
                                        <p:tgtEl>
                                          <p:spTgt spid="52"/>
                                        </p:tgtEl>
                                        <p:attrNameLst>
                                          <p:attrName>ppt_x</p:attrName>
                                        </p:attrNameLst>
                                      </p:cBhvr>
                                      <p:tavLst>
                                        <p:tav tm="0">
                                          <p:val>
                                            <p:strVal val="1+#ppt_w/2"/>
                                          </p:val>
                                        </p:tav>
                                        <p:tav tm="100000">
                                          <p:val>
                                            <p:strVal val="#ppt_x"/>
                                          </p:val>
                                        </p:tav>
                                      </p:tavLst>
                                    </p:anim>
                                    <p:anim calcmode="lin" valueType="num">
                                      <p:cBhvr additive="base">
                                        <p:cTn id="42" dur="500" fill="hold"/>
                                        <p:tgtEl>
                                          <p:spTgt spid="52"/>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54"/>
                                        </p:tgtEl>
                                        <p:attrNameLst>
                                          <p:attrName>style.visibility</p:attrName>
                                        </p:attrNameLst>
                                      </p:cBhvr>
                                      <p:to>
                                        <p:strVal val="visible"/>
                                      </p:to>
                                    </p:set>
                                    <p:anim calcmode="lin" valueType="num">
                                      <p:cBhvr additive="base">
                                        <p:cTn id="46" dur="500" fill="hold"/>
                                        <p:tgtEl>
                                          <p:spTgt spid="54"/>
                                        </p:tgtEl>
                                        <p:attrNameLst>
                                          <p:attrName>ppt_x</p:attrName>
                                        </p:attrNameLst>
                                      </p:cBhvr>
                                      <p:tavLst>
                                        <p:tav tm="0">
                                          <p:val>
                                            <p:strVal val="1+#ppt_w/2"/>
                                          </p:val>
                                        </p:tav>
                                        <p:tav tm="100000">
                                          <p:val>
                                            <p:strVal val="#ppt_x"/>
                                          </p:val>
                                        </p:tav>
                                      </p:tavLst>
                                    </p:anim>
                                    <p:anim calcmode="lin" valueType="num">
                                      <p:cBhvr additive="base">
                                        <p:cTn id="47" dur="500" fill="hold"/>
                                        <p:tgtEl>
                                          <p:spTgt spid="54"/>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8" fill="hold" grpId="0" nodeType="afterEffect">
                                  <p:stCondLst>
                                    <p:cond delay="0"/>
                                  </p:stCondLst>
                                  <p:childTnLst>
                                    <p:set>
                                      <p:cBhvr>
                                        <p:cTn id="50" dur="1" fill="hold">
                                          <p:stCondLst>
                                            <p:cond delay="0"/>
                                          </p:stCondLst>
                                        </p:cTn>
                                        <p:tgtEl>
                                          <p:spTgt spid="57"/>
                                        </p:tgtEl>
                                        <p:attrNameLst>
                                          <p:attrName>style.visibility</p:attrName>
                                        </p:attrNameLst>
                                      </p:cBhvr>
                                      <p:to>
                                        <p:strVal val="visible"/>
                                      </p:to>
                                    </p:set>
                                    <p:anim calcmode="lin" valueType="num">
                                      <p:cBhvr additive="base">
                                        <p:cTn id="51" dur="500" fill="hold"/>
                                        <p:tgtEl>
                                          <p:spTgt spid="57"/>
                                        </p:tgtEl>
                                        <p:attrNameLst>
                                          <p:attrName>ppt_x</p:attrName>
                                        </p:attrNameLst>
                                      </p:cBhvr>
                                      <p:tavLst>
                                        <p:tav tm="0">
                                          <p:val>
                                            <p:strVal val="0-#ppt_w/2"/>
                                          </p:val>
                                        </p:tav>
                                        <p:tav tm="100000">
                                          <p:val>
                                            <p:strVal val="#ppt_x"/>
                                          </p:val>
                                        </p:tav>
                                      </p:tavLst>
                                    </p:anim>
                                    <p:anim calcmode="lin" valueType="num">
                                      <p:cBhvr additive="base">
                                        <p:cTn id="52" dur="500" fill="hold"/>
                                        <p:tgtEl>
                                          <p:spTgt spid="57"/>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8" fill="hold" grpId="0" nodeType="after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additive="base">
                                        <p:cTn id="56" dur="500" fill="hold"/>
                                        <p:tgtEl>
                                          <p:spTgt spid="58"/>
                                        </p:tgtEl>
                                        <p:attrNameLst>
                                          <p:attrName>ppt_x</p:attrName>
                                        </p:attrNameLst>
                                      </p:cBhvr>
                                      <p:tavLst>
                                        <p:tav tm="0">
                                          <p:val>
                                            <p:strVal val="0-#ppt_w/2"/>
                                          </p:val>
                                        </p:tav>
                                        <p:tav tm="100000">
                                          <p:val>
                                            <p:strVal val="#ppt_x"/>
                                          </p:val>
                                        </p:tav>
                                      </p:tavLst>
                                    </p:anim>
                                    <p:anim calcmode="lin" valueType="num">
                                      <p:cBhvr additive="base">
                                        <p:cTn id="57" dur="500" fill="hold"/>
                                        <p:tgtEl>
                                          <p:spTgt spid="58"/>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8"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additive="base">
                                        <p:cTn id="61" dur="500" fill="hold"/>
                                        <p:tgtEl>
                                          <p:spTgt spid="59"/>
                                        </p:tgtEl>
                                        <p:attrNameLst>
                                          <p:attrName>ppt_x</p:attrName>
                                        </p:attrNameLst>
                                      </p:cBhvr>
                                      <p:tavLst>
                                        <p:tav tm="0">
                                          <p:val>
                                            <p:strVal val="0-#ppt_w/2"/>
                                          </p:val>
                                        </p:tav>
                                        <p:tav tm="100000">
                                          <p:val>
                                            <p:strVal val="#ppt_x"/>
                                          </p:val>
                                        </p:tav>
                                      </p:tavLst>
                                    </p:anim>
                                    <p:anim calcmode="lin" valueType="num">
                                      <p:cBhvr additive="base">
                                        <p:cTn id="62" dur="500" fill="hold"/>
                                        <p:tgtEl>
                                          <p:spTgt spid="59"/>
                                        </p:tgtEl>
                                        <p:attrNameLst>
                                          <p:attrName>ppt_y</p:attrName>
                                        </p:attrNameLst>
                                      </p:cBhvr>
                                      <p:tavLst>
                                        <p:tav tm="0">
                                          <p:val>
                                            <p:strVal val="#ppt_y"/>
                                          </p:val>
                                        </p:tav>
                                        <p:tav tm="100000">
                                          <p:val>
                                            <p:strVal val="#ppt_y"/>
                                          </p:val>
                                        </p:tav>
                                      </p:tavLst>
                                    </p:anim>
                                  </p:childTnLst>
                                </p:cTn>
                              </p:par>
                            </p:childTnLst>
                          </p:cTn>
                        </p:par>
                        <p:par>
                          <p:cTn id="63" fill="hold">
                            <p:stCondLst>
                              <p:cond delay="6000"/>
                            </p:stCondLst>
                            <p:childTnLst>
                              <p:par>
                                <p:cTn id="64" presetID="2" presetClass="entr" presetSubtype="2"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1+#ppt_w/2"/>
                                          </p:val>
                                        </p:tav>
                                        <p:tav tm="100000">
                                          <p:val>
                                            <p:strVal val="#ppt_x"/>
                                          </p:val>
                                        </p:tav>
                                      </p:tavLst>
                                    </p:anim>
                                    <p:anim calcmode="lin" valueType="num">
                                      <p:cBhvr additive="base">
                                        <p:cTn id="6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p:bldP spid="41" grpId="0"/>
      <p:bldP spid="43" grpId="0"/>
      <p:bldP spid="45" grpId="0"/>
      <p:bldP spid="48" grpId="0"/>
      <p:bldP spid="49" grpId="0"/>
      <p:bldP spid="52" grpId="0"/>
      <p:bldP spid="54" grpId="0"/>
      <p:bldP spid="57" grpId="0"/>
      <p:bldP spid="58" grpId="0"/>
      <p:bldP spid="59" grpId="0"/>
      <p:bldP spid="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31EDD3-F0A7-4F47-B89A-DF3FC9D5557E}"/>
              </a:ext>
            </a:extLst>
          </p:cNvPr>
          <p:cNvPicPr>
            <a:picLocks noChangeAspect="1"/>
          </p:cNvPicPr>
          <p:nvPr/>
        </p:nvPicPr>
        <p:blipFill>
          <a:blip r:embed="rId3"/>
          <a:stretch>
            <a:fillRect/>
          </a:stretch>
        </p:blipFill>
        <p:spPr>
          <a:xfrm>
            <a:off x="3290587" y="1177870"/>
            <a:ext cx="5893062" cy="3606431"/>
          </a:xfrm>
          <a:prstGeom prst="rect">
            <a:avLst/>
          </a:prstGeom>
        </p:spPr>
      </p:pic>
      <p:sp>
        <p:nvSpPr>
          <p:cNvPr id="387" name="Rectangle 386">
            <a:extLst>
              <a:ext uri="{FF2B5EF4-FFF2-40B4-BE49-F238E27FC236}">
                <a16:creationId xmlns:a16="http://schemas.microsoft.com/office/drawing/2014/main" id="{338936B5-3F52-4043-8315-E1E42EE87CB0}"/>
              </a:ext>
            </a:extLst>
          </p:cNvPr>
          <p:cNvSpPr/>
          <p:nvPr/>
        </p:nvSpPr>
        <p:spPr>
          <a:xfrm>
            <a:off x="753472" y="1591860"/>
            <a:ext cx="2411879" cy="2400657"/>
          </a:xfrm>
          <a:prstGeom prst="rect">
            <a:avLst/>
          </a:prstGeom>
        </p:spPr>
        <p:txBody>
          <a:bodyPr wrap="square" anchor="t">
            <a:spAutoFit/>
          </a:bodyPr>
          <a:lstStyle/>
          <a:p>
            <a:pPr defTabSz="672068" fontAlgn="base">
              <a:spcBef>
                <a:spcPts val="1800"/>
              </a:spcBef>
              <a:spcAft>
                <a:spcPct val="0"/>
              </a:spcAft>
              <a:defRPr/>
            </a:pPr>
            <a:r>
              <a:rPr lang="en-US" sz="1500">
                <a:solidFill>
                  <a:srgbClr val="1A1A1A"/>
                </a:solidFill>
                <a:latin typeface="Segoe UI"/>
                <a:ea typeface="Segoe UI" pitchFamily="34" charset="0"/>
                <a:cs typeface="Segoe UI Light" panose="020B0502040204020203" pitchFamily="34" charset="0"/>
              </a:rPr>
              <a:t>Windows protects file based on MIP label</a:t>
            </a:r>
          </a:p>
          <a:p>
            <a:pPr defTabSz="672068" fontAlgn="base">
              <a:spcBef>
                <a:spcPts val="1800"/>
              </a:spcBef>
              <a:spcAft>
                <a:spcPct val="0"/>
              </a:spcAft>
              <a:defRPr/>
            </a:pPr>
            <a:r>
              <a:rPr lang="en-US" sz="1500">
                <a:solidFill>
                  <a:srgbClr val="1A1A1A"/>
                </a:solidFill>
                <a:latin typeface="Segoe UI"/>
                <a:ea typeface="Segoe UI" pitchFamily="34" charset="0"/>
                <a:cs typeface="Segoe UI Light" panose="020B0502040204020203" pitchFamily="34" charset="0"/>
              </a:rPr>
              <a:t>Prevent data from being accidentally copied to unmanaged apps and sites</a:t>
            </a:r>
          </a:p>
          <a:p>
            <a:pPr defTabSz="672068" fontAlgn="base">
              <a:spcBef>
                <a:spcPts val="1800"/>
              </a:spcBef>
              <a:spcAft>
                <a:spcPct val="0"/>
              </a:spcAft>
              <a:defRPr/>
            </a:pPr>
            <a:r>
              <a:rPr lang="en-US" sz="1500">
                <a:solidFill>
                  <a:srgbClr val="1A1A1A"/>
                </a:solidFill>
                <a:latin typeface="Segoe UI"/>
                <a:ea typeface="Segoe UI" pitchFamily="34" charset="0"/>
                <a:cs typeface="Segoe UI Light" panose="020B0502040204020203" pitchFamily="34" charset="0"/>
              </a:rPr>
              <a:t>Available starting with Windows 10 version 1809</a:t>
            </a:r>
            <a:endParaRPr lang="en-US" sz="1500">
              <a:solidFill>
                <a:srgbClr val="1A1A1A"/>
              </a:solidFill>
              <a:latin typeface="Segoe UI"/>
              <a:ea typeface="Segoe UI" pitchFamily="34" charset="0"/>
              <a:cs typeface="Segoe UI"/>
            </a:endParaRPr>
          </a:p>
        </p:txBody>
      </p:sp>
      <p:sp>
        <p:nvSpPr>
          <p:cNvPr id="475" name="Rectangle 474">
            <a:extLst>
              <a:ext uri="{FF2B5EF4-FFF2-40B4-BE49-F238E27FC236}">
                <a16:creationId xmlns:a16="http://schemas.microsoft.com/office/drawing/2014/main" id="{0600AE92-7ECF-49E3-BD5F-3B63EA949D9B}"/>
              </a:ext>
            </a:extLst>
          </p:cNvPr>
          <p:cNvSpPr/>
          <p:nvPr/>
        </p:nvSpPr>
        <p:spPr>
          <a:xfrm>
            <a:off x="268294" y="613115"/>
            <a:ext cx="5759168" cy="341632"/>
          </a:xfrm>
          <a:prstGeom prst="rect">
            <a:avLst/>
          </a:prstGeom>
        </p:spPr>
        <p:txBody>
          <a:bodyPr wrap="square">
            <a:spAutoFit/>
          </a:bodyPr>
          <a:lstStyle/>
          <a:p>
            <a:pPr defTabSz="684998" fontAlgn="base">
              <a:lnSpc>
                <a:spcPct val="90000"/>
              </a:lnSpc>
              <a:spcBef>
                <a:spcPct val="20000"/>
              </a:spcBef>
              <a:spcAft>
                <a:spcPct val="0"/>
              </a:spcAft>
              <a:buSzPct val="90000"/>
              <a:defRPr/>
            </a:pPr>
            <a:r>
              <a:rPr lang="en-US" kern="900">
                <a:solidFill>
                  <a:srgbClr val="1A1A1A"/>
                </a:solidFill>
                <a:latin typeface="Segoe UI" panose="020B0502040204020203" pitchFamily="34" charset="0"/>
                <a:ea typeface="ＭＳ Ｐゴシック" charset="0"/>
                <a:cs typeface="Segoe UI" charset="0"/>
              </a:rPr>
              <a:t>Respect MIP labeling on Windows</a:t>
            </a:r>
            <a:endParaRPr lang="en-US">
              <a:solidFill>
                <a:srgbClr val="1A1A1A"/>
              </a:solidFill>
              <a:latin typeface="Segoe UI" panose="020B0502040204020203" pitchFamily="34" charset="0"/>
              <a:ea typeface="ＭＳ Ｐゴシック" charset="0"/>
              <a:cs typeface="Segoe UI" panose="020B0502040204020203" pitchFamily="34" charset="0"/>
            </a:endParaRPr>
          </a:p>
        </p:txBody>
      </p:sp>
      <p:sp>
        <p:nvSpPr>
          <p:cNvPr id="25" name="check 3">
            <a:extLst>
              <a:ext uri="{FF2B5EF4-FFF2-40B4-BE49-F238E27FC236}">
                <a16:creationId xmlns:a16="http://schemas.microsoft.com/office/drawing/2014/main" id="{BE64480D-1728-407B-8DEB-47F4F7477ABD}"/>
              </a:ext>
            </a:extLst>
          </p:cNvPr>
          <p:cNvSpPr>
            <a:spLocks noChangeAspect="1" noEditPoints="1"/>
          </p:cNvSpPr>
          <p:nvPr/>
        </p:nvSpPr>
        <p:spPr bwMode="auto">
          <a:xfrm>
            <a:off x="360372" y="1684234"/>
            <a:ext cx="275920"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defRPr/>
            </a:pPr>
            <a:endParaRPr lang="en-US" sz="1324">
              <a:solidFill>
                <a:srgbClr val="1A1A1A"/>
              </a:solidFill>
              <a:latin typeface="Segoe UI"/>
            </a:endParaRPr>
          </a:p>
        </p:txBody>
      </p:sp>
      <p:sp>
        <p:nvSpPr>
          <p:cNvPr id="26" name="check 3">
            <a:extLst>
              <a:ext uri="{FF2B5EF4-FFF2-40B4-BE49-F238E27FC236}">
                <a16:creationId xmlns:a16="http://schemas.microsoft.com/office/drawing/2014/main" id="{6CA9829D-D7BC-4C43-9F1E-5A80599A4AB7}"/>
              </a:ext>
            </a:extLst>
          </p:cNvPr>
          <p:cNvSpPr>
            <a:spLocks noChangeAspect="1" noEditPoints="1"/>
          </p:cNvSpPr>
          <p:nvPr/>
        </p:nvSpPr>
        <p:spPr bwMode="auto">
          <a:xfrm>
            <a:off x="334842" y="2508347"/>
            <a:ext cx="275920"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defRPr/>
            </a:pPr>
            <a:endParaRPr lang="en-US" sz="1324">
              <a:solidFill>
                <a:srgbClr val="1A1A1A"/>
              </a:solidFill>
              <a:latin typeface="Segoe UI"/>
            </a:endParaRPr>
          </a:p>
        </p:txBody>
      </p:sp>
      <p:sp>
        <p:nvSpPr>
          <p:cNvPr id="11" name="Title 3">
            <a:extLst>
              <a:ext uri="{FF2B5EF4-FFF2-40B4-BE49-F238E27FC236}">
                <a16:creationId xmlns:a16="http://schemas.microsoft.com/office/drawing/2014/main" id="{8D86C4A9-980F-4A20-BDD2-1AEF64281F38}"/>
              </a:ext>
            </a:extLst>
          </p:cNvPr>
          <p:cNvSpPr txBox="1">
            <a:spLocks/>
          </p:cNvSpPr>
          <p:nvPr/>
        </p:nvSpPr>
        <p:spPr>
          <a:xfrm>
            <a:off x="334841" y="151450"/>
            <a:ext cx="8263890" cy="4154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699557">
              <a:defRPr/>
            </a:pPr>
            <a:r>
              <a:rPr lang="en-US" sz="2700" spc="-38">
                <a:gradFill>
                  <a:gsLst>
                    <a:gs pos="1250">
                      <a:srgbClr val="1A1A1A"/>
                    </a:gs>
                    <a:gs pos="100000">
                      <a:srgbClr val="1A1A1A"/>
                    </a:gs>
                  </a:gsLst>
                  <a:lin ang="5400000" scaled="0"/>
                </a:gradFill>
                <a:latin typeface="Segoe UI Semibold"/>
              </a:rPr>
              <a:t>Windows devices integrate with MIP</a:t>
            </a:r>
          </a:p>
        </p:txBody>
      </p:sp>
      <p:sp>
        <p:nvSpPr>
          <p:cNvPr id="13" name="check 3">
            <a:extLst>
              <a:ext uri="{FF2B5EF4-FFF2-40B4-BE49-F238E27FC236}">
                <a16:creationId xmlns:a16="http://schemas.microsoft.com/office/drawing/2014/main" id="{62887BA3-B125-4167-AC36-499F32C44659}"/>
              </a:ext>
            </a:extLst>
          </p:cNvPr>
          <p:cNvSpPr>
            <a:spLocks noChangeAspect="1" noEditPoints="1"/>
          </p:cNvSpPr>
          <p:nvPr/>
        </p:nvSpPr>
        <p:spPr bwMode="auto">
          <a:xfrm>
            <a:off x="344511" y="3184947"/>
            <a:ext cx="275920" cy="27432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defRPr/>
            </a:pPr>
            <a:endParaRPr lang="en-US" sz="1324">
              <a:solidFill>
                <a:srgbClr val="1A1A1A"/>
              </a:solidFill>
              <a:latin typeface="Segoe UI"/>
            </a:endParaRPr>
          </a:p>
        </p:txBody>
      </p:sp>
    </p:spTree>
    <p:extLst>
      <p:ext uri="{BB962C8B-B14F-4D97-AF65-F5344CB8AC3E}">
        <p14:creationId xmlns:p14="http://schemas.microsoft.com/office/powerpoint/2010/main" val="488524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7">
                                            <p:txEl>
                                              <p:pRg st="0" end="0"/>
                                            </p:txEl>
                                          </p:spTgt>
                                        </p:tgtEl>
                                        <p:attrNameLst>
                                          <p:attrName>style.visibility</p:attrName>
                                        </p:attrNameLst>
                                      </p:cBhvr>
                                      <p:to>
                                        <p:strVal val="visible"/>
                                      </p:to>
                                    </p:set>
                                    <p:animEffect transition="in" filter="fade">
                                      <p:cBhvr>
                                        <p:cTn id="7" dur="500"/>
                                        <p:tgtEl>
                                          <p:spTgt spid="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7">
                                            <p:txEl>
                                              <p:pRg st="1" end="1"/>
                                            </p:txEl>
                                          </p:spTgt>
                                        </p:tgtEl>
                                        <p:attrNameLst>
                                          <p:attrName>style.visibility</p:attrName>
                                        </p:attrNameLst>
                                      </p:cBhvr>
                                      <p:to>
                                        <p:strVal val="visible"/>
                                      </p:to>
                                    </p:set>
                                    <p:animEffect transition="in" filter="fade">
                                      <p:cBhvr>
                                        <p:cTn id="12" dur="500"/>
                                        <p:tgtEl>
                                          <p:spTgt spid="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7">
                                            <p:txEl>
                                              <p:pRg st="2" end="2"/>
                                            </p:txEl>
                                          </p:spTgt>
                                        </p:tgtEl>
                                        <p:attrNameLst>
                                          <p:attrName>style.visibility</p:attrName>
                                        </p:attrNameLst>
                                      </p:cBhvr>
                                      <p:to>
                                        <p:strVal val="visible"/>
                                      </p:to>
                                    </p:set>
                                    <p:animEffect transition="in" filter="fade">
                                      <p:cBhvr>
                                        <p:cTn id="17" dur="500"/>
                                        <p:tgtEl>
                                          <p:spTgt spid="387">
                                            <p:txEl>
                                              <p:pRg st="2" end="2"/>
                                            </p:txEl>
                                          </p:spTgt>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par>
                                <p:cTn id="23" presetID="53" presetClass="entr" presetSubtype="16" fill="hold" grpId="0" nodeType="withEffect">
                                  <p:stCondLst>
                                    <p:cond delay="5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uiExpand="1" build="p"/>
      <p:bldP spid="25" grpId="0" uiExpand="1" animBg="1"/>
      <p:bldP spid="26" grpId="0" uiExpand="1" animBg="1"/>
      <p:bldP spid="13" grpId="0" uiExpan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230833"/>
          </a:xfrm>
        </p:spPr>
        <p:txBody>
          <a:bodyPr/>
          <a:lstStyle/>
          <a:p>
            <a:r>
              <a:rPr lang="en-US"/>
              <a:t>Windows + MIP</a:t>
            </a:r>
          </a:p>
        </p:txBody>
      </p:sp>
    </p:spTree>
    <p:extLst>
      <p:ext uri="{BB962C8B-B14F-4D97-AF65-F5344CB8AC3E}">
        <p14:creationId xmlns:p14="http://schemas.microsoft.com/office/powerpoint/2010/main" val="126688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5519E4-A928-4946-8A64-3B99A8803B5D}"/>
              </a:ext>
            </a:extLst>
          </p:cNvPr>
          <p:cNvPicPr>
            <a:picLocks noChangeAspect="1"/>
          </p:cNvPicPr>
          <p:nvPr/>
        </p:nvPicPr>
        <p:blipFill>
          <a:blip r:embed="rId2"/>
          <a:stretch>
            <a:fillRect/>
          </a:stretch>
        </p:blipFill>
        <p:spPr>
          <a:xfrm>
            <a:off x="1286360" y="359831"/>
            <a:ext cx="7114690" cy="4630753"/>
          </a:xfrm>
          <a:prstGeom prst="rect">
            <a:avLst/>
          </a:prstGeom>
        </p:spPr>
      </p:pic>
      <p:sp>
        <p:nvSpPr>
          <p:cNvPr id="5" name="Rectangle 4">
            <a:extLst>
              <a:ext uri="{FF2B5EF4-FFF2-40B4-BE49-F238E27FC236}">
                <a16:creationId xmlns:a16="http://schemas.microsoft.com/office/drawing/2014/main" id="{CFE292A7-6E30-4FA6-B279-D2AF4842D8A6}"/>
              </a:ext>
            </a:extLst>
          </p:cNvPr>
          <p:cNvSpPr/>
          <p:nvPr/>
        </p:nvSpPr>
        <p:spPr>
          <a:xfrm>
            <a:off x="0" y="0"/>
            <a:ext cx="3086100" cy="53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defRPr/>
            </a:pPr>
            <a:r>
              <a:rPr lang="en-US" sz="900">
                <a:solidFill>
                  <a:srgbClr val="FFFFFF"/>
                </a:solidFill>
                <a:latin typeface="Segoe UI"/>
              </a:rPr>
              <a:t>WIP – Copying Highly Confidential file to Personal One Drive</a:t>
            </a:r>
          </a:p>
        </p:txBody>
      </p:sp>
      <p:sp>
        <p:nvSpPr>
          <p:cNvPr id="6" name="Rectangle 5">
            <a:extLst>
              <a:ext uri="{FF2B5EF4-FFF2-40B4-BE49-F238E27FC236}">
                <a16:creationId xmlns:a16="http://schemas.microsoft.com/office/drawing/2014/main" id="{AE347689-0D03-4D07-AD2C-B04A93F53FFF}"/>
              </a:ext>
            </a:extLst>
          </p:cNvPr>
          <p:cNvSpPr/>
          <p:nvPr/>
        </p:nvSpPr>
        <p:spPr>
          <a:xfrm>
            <a:off x="2316892" y="1283558"/>
            <a:ext cx="1631092" cy="34753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defRPr/>
            </a:pPr>
            <a:endParaRPr lang="en-US" sz="1324">
              <a:solidFill>
                <a:srgbClr val="FFFFFF"/>
              </a:solidFill>
              <a:latin typeface="Segoe UI"/>
            </a:endParaRPr>
          </a:p>
        </p:txBody>
      </p:sp>
      <p:sp>
        <p:nvSpPr>
          <p:cNvPr id="7" name="Rectangle 6">
            <a:extLst>
              <a:ext uri="{FF2B5EF4-FFF2-40B4-BE49-F238E27FC236}">
                <a16:creationId xmlns:a16="http://schemas.microsoft.com/office/drawing/2014/main" id="{48F745EF-50D6-431B-BB8F-F8027A98CB1C}"/>
              </a:ext>
            </a:extLst>
          </p:cNvPr>
          <p:cNvSpPr/>
          <p:nvPr/>
        </p:nvSpPr>
        <p:spPr>
          <a:xfrm>
            <a:off x="1176981" y="1383957"/>
            <a:ext cx="634829" cy="70124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defRPr/>
            </a:pPr>
            <a:endParaRPr lang="en-US" sz="1324">
              <a:solidFill>
                <a:srgbClr val="FFFFFF"/>
              </a:solidFill>
              <a:latin typeface="Segoe UI"/>
            </a:endParaRPr>
          </a:p>
        </p:txBody>
      </p:sp>
    </p:spTree>
    <p:extLst>
      <p:ext uri="{BB962C8B-B14F-4D97-AF65-F5344CB8AC3E}">
        <p14:creationId xmlns:p14="http://schemas.microsoft.com/office/powerpoint/2010/main" val="245786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4BD3A3-82F6-4AF6-97B6-B68B34FC0E28}"/>
              </a:ext>
            </a:extLst>
          </p:cNvPr>
          <p:cNvPicPr>
            <a:picLocks noChangeAspect="1"/>
          </p:cNvPicPr>
          <p:nvPr/>
        </p:nvPicPr>
        <p:blipFill>
          <a:blip r:embed="rId2"/>
          <a:stretch>
            <a:fillRect/>
          </a:stretch>
        </p:blipFill>
        <p:spPr>
          <a:xfrm>
            <a:off x="1274290" y="561737"/>
            <a:ext cx="6890437" cy="4109004"/>
          </a:xfrm>
          <a:prstGeom prst="rect">
            <a:avLst/>
          </a:prstGeom>
        </p:spPr>
      </p:pic>
      <p:sp>
        <p:nvSpPr>
          <p:cNvPr id="6" name="Rectangle 5">
            <a:extLst>
              <a:ext uri="{FF2B5EF4-FFF2-40B4-BE49-F238E27FC236}">
                <a16:creationId xmlns:a16="http://schemas.microsoft.com/office/drawing/2014/main" id="{97ABB4DA-C61D-4D98-9FDE-5EBC8725789D}"/>
              </a:ext>
            </a:extLst>
          </p:cNvPr>
          <p:cNvSpPr/>
          <p:nvPr/>
        </p:nvSpPr>
        <p:spPr>
          <a:xfrm>
            <a:off x="0" y="0"/>
            <a:ext cx="3086100" cy="53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defRPr/>
            </a:pPr>
            <a:r>
              <a:rPr lang="en-US" sz="900">
                <a:solidFill>
                  <a:srgbClr val="FFFFFF"/>
                </a:solidFill>
                <a:latin typeface="Segoe UI"/>
              </a:rPr>
              <a:t>WIP – Copying Highly Confidential file to Gmail</a:t>
            </a:r>
          </a:p>
        </p:txBody>
      </p:sp>
      <p:sp>
        <p:nvSpPr>
          <p:cNvPr id="7" name="Rectangle 6">
            <a:extLst>
              <a:ext uri="{FF2B5EF4-FFF2-40B4-BE49-F238E27FC236}">
                <a16:creationId xmlns:a16="http://schemas.microsoft.com/office/drawing/2014/main" id="{8FE583F5-2684-4122-B2B6-3076702A3081}"/>
              </a:ext>
            </a:extLst>
          </p:cNvPr>
          <p:cNvSpPr/>
          <p:nvPr/>
        </p:nvSpPr>
        <p:spPr>
          <a:xfrm>
            <a:off x="1232586" y="1156902"/>
            <a:ext cx="634829" cy="70124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defRPr/>
            </a:pPr>
            <a:endParaRPr lang="en-US" sz="1324">
              <a:solidFill>
                <a:srgbClr val="FFFFFF"/>
              </a:solidFill>
              <a:latin typeface="Segoe UI"/>
            </a:endParaRPr>
          </a:p>
        </p:txBody>
      </p:sp>
    </p:spTree>
    <p:extLst>
      <p:ext uri="{BB962C8B-B14F-4D97-AF65-F5344CB8AC3E}">
        <p14:creationId xmlns:p14="http://schemas.microsoft.com/office/powerpoint/2010/main" val="3843212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3BB5E1-B815-4B6A-951B-CEBE1C7F1955}"/>
              </a:ext>
            </a:extLst>
          </p:cNvPr>
          <p:cNvPicPr>
            <a:picLocks noChangeAspect="1"/>
          </p:cNvPicPr>
          <p:nvPr/>
        </p:nvPicPr>
        <p:blipFill>
          <a:blip r:embed="rId2"/>
          <a:stretch>
            <a:fillRect/>
          </a:stretch>
        </p:blipFill>
        <p:spPr>
          <a:xfrm>
            <a:off x="1553844" y="922123"/>
            <a:ext cx="6782332" cy="3687527"/>
          </a:xfrm>
          <a:prstGeom prst="rect">
            <a:avLst/>
          </a:prstGeom>
        </p:spPr>
      </p:pic>
      <p:sp>
        <p:nvSpPr>
          <p:cNvPr id="5" name="Rectangle 4">
            <a:extLst>
              <a:ext uri="{FF2B5EF4-FFF2-40B4-BE49-F238E27FC236}">
                <a16:creationId xmlns:a16="http://schemas.microsoft.com/office/drawing/2014/main" id="{D9DE7779-4F3C-4F3E-B42F-5E29382B9BF6}"/>
              </a:ext>
            </a:extLst>
          </p:cNvPr>
          <p:cNvSpPr/>
          <p:nvPr/>
        </p:nvSpPr>
        <p:spPr>
          <a:xfrm>
            <a:off x="0" y="0"/>
            <a:ext cx="3086100" cy="532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defRPr/>
            </a:pPr>
            <a:r>
              <a:rPr lang="en-US" sz="900">
                <a:solidFill>
                  <a:srgbClr val="FFFFFF"/>
                </a:solidFill>
                <a:latin typeface="Segoe UI"/>
              </a:rPr>
              <a:t>WIP – Copying Highly Confidential file to USB Drive</a:t>
            </a:r>
          </a:p>
        </p:txBody>
      </p:sp>
      <p:sp>
        <p:nvSpPr>
          <p:cNvPr id="6" name="Rectangle 5">
            <a:extLst>
              <a:ext uri="{FF2B5EF4-FFF2-40B4-BE49-F238E27FC236}">
                <a16:creationId xmlns:a16="http://schemas.microsoft.com/office/drawing/2014/main" id="{FDC95855-20EC-4867-93BB-E27741C63893}"/>
              </a:ext>
            </a:extLst>
          </p:cNvPr>
          <p:cNvSpPr/>
          <p:nvPr/>
        </p:nvSpPr>
        <p:spPr>
          <a:xfrm>
            <a:off x="2738566" y="3274540"/>
            <a:ext cx="634829" cy="70124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defRPr/>
            </a:pPr>
            <a:endParaRPr lang="en-US" sz="1324">
              <a:solidFill>
                <a:srgbClr val="FFFFFF"/>
              </a:solidFill>
              <a:latin typeface="Segoe UI"/>
            </a:endParaRPr>
          </a:p>
        </p:txBody>
      </p:sp>
    </p:spTree>
    <p:extLst>
      <p:ext uri="{BB962C8B-B14F-4D97-AF65-F5344CB8AC3E}">
        <p14:creationId xmlns:p14="http://schemas.microsoft.com/office/powerpoint/2010/main" val="3191848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D50DC1-6609-4740-856D-A343492EA350}"/>
              </a:ext>
            </a:extLst>
          </p:cNvPr>
          <p:cNvSpPr>
            <a:spLocks noGrp="1"/>
          </p:cNvSpPr>
          <p:nvPr>
            <p:ph type="title"/>
          </p:nvPr>
        </p:nvSpPr>
        <p:spPr/>
        <p:txBody>
          <a:bodyPr/>
          <a:lstStyle/>
          <a:p>
            <a:r>
              <a:rPr lang="en-US"/>
              <a:t>Existing AIP customers</a:t>
            </a:r>
          </a:p>
        </p:txBody>
      </p:sp>
      <p:sp>
        <p:nvSpPr>
          <p:cNvPr id="5" name="Text Placeholder 4">
            <a:extLst>
              <a:ext uri="{FF2B5EF4-FFF2-40B4-BE49-F238E27FC236}">
                <a16:creationId xmlns:a16="http://schemas.microsoft.com/office/drawing/2014/main" id="{CF50BB8C-9201-4D5C-BE11-9FB2D74F4129}"/>
              </a:ext>
            </a:extLst>
          </p:cNvPr>
          <p:cNvSpPr>
            <a:spLocks noGrp="1"/>
          </p:cNvSpPr>
          <p:nvPr>
            <p:ph type="body" sz="quarter" idx="10"/>
          </p:nvPr>
        </p:nvSpPr>
        <p:spPr>
          <a:xfrm>
            <a:off x="438150" y="1076623"/>
            <a:ext cx="8263890" cy="1652760"/>
          </a:xfrm>
        </p:spPr>
        <p:txBody>
          <a:bodyPr/>
          <a:lstStyle/>
          <a:p>
            <a:r>
              <a:rPr lang="en-US"/>
              <a:t>Unified labels are 100% interoperable with existing AIP labels</a:t>
            </a:r>
            <a:endParaRPr lang="en-US" dirty="0"/>
          </a:p>
          <a:p>
            <a:pPr lvl="1"/>
            <a:r>
              <a:rPr lang="en-US"/>
              <a:t>No need to re-create labels in SCC</a:t>
            </a:r>
          </a:p>
          <a:p>
            <a:pPr lvl="1"/>
            <a:r>
              <a:rPr lang="en-US"/>
              <a:t>No need </a:t>
            </a:r>
            <a:r>
              <a:rPr lang="en-US" dirty="0"/>
              <a:t>to </a:t>
            </a:r>
            <a:r>
              <a:rPr lang="en-US"/>
              <a:t>re-classify / re-label documents </a:t>
            </a:r>
            <a:r>
              <a:rPr lang="en-US" dirty="0"/>
              <a:t>with AIP </a:t>
            </a:r>
            <a:r>
              <a:rPr lang="en-US"/>
              <a:t>labels</a:t>
            </a:r>
          </a:p>
          <a:p>
            <a:endParaRPr lang="en-US"/>
          </a:p>
          <a:p>
            <a:pPr marL="0" indent="0">
              <a:buNone/>
            </a:pPr>
            <a:endParaRPr lang="en-US" dirty="0"/>
          </a:p>
        </p:txBody>
      </p:sp>
      <p:sp>
        <p:nvSpPr>
          <p:cNvPr id="7" name="Text Placeholder 5">
            <a:extLst>
              <a:ext uri="{FF2B5EF4-FFF2-40B4-BE49-F238E27FC236}">
                <a16:creationId xmlns:a16="http://schemas.microsoft.com/office/drawing/2014/main" id="{B5746732-06C7-4ECB-9400-64DC3C43E9C9}"/>
              </a:ext>
            </a:extLst>
          </p:cNvPr>
          <p:cNvSpPr txBox="1">
            <a:spLocks/>
          </p:cNvSpPr>
          <p:nvPr/>
        </p:nvSpPr>
        <p:spPr>
          <a:xfrm>
            <a:off x="438912" y="2968394"/>
            <a:ext cx="3966667" cy="108491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699557">
              <a:defRPr/>
            </a:pPr>
            <a:r>
              <a:rPr lang="en-US" sz="1500">
                <a:gradFill>
                  <a:gsLst>
                    <a:gs pos="1250">
                      <a:srgbClr val="1A1A1A"/>
                    </a:gs>
                    <a:gs pos="100000">
                      <a:srgbClr val="1A1A1A"/>
                    </a:gs>
                  </a:gsLst>
                  <a:lin ang="5400000" scaled="0"/>
                </a:gradFill>
              </a:rPr>
              <a:t>Configure labels using the SCC portal</a:t>
            </a:r>
          </a:p>
          <a:p>
            <a:pPr marL="171450" indent="-171450" defTabSz="699557">
              <a:defRPr/>
            </a:pPr>
            <a:r>
              <a:rPr lang="en-US" sz="1500">
                <a:gradFill>
                  <a:gsLst>
                    <a:gs pos="1250">
                      <a:srgbClr val="1A1A1A"/>
                    </a:gs>
                    <a:gs pos="100000">
                      <a:srgbClr val="1A1A1A"/>
                    </a:gs>
                  </a:gsLst>
                  <a:lin ang="5400000" scaled="0"/>
                </a:gradFill>
              </a:rPr>
              <a:t>Try out labelling on Windows using the new MIP-enabled AIP add-in</a:t>
            </a:r>
          </a:p>
          <a:p>
            <a:pPr marL="171450" indent="-171450" defTabSz="699557">
              <a:defRPr/>
            </a:pPr>
            <a:r>
              <a:rPr lang="en-US" sz="1500">
                <a:gradFill>
                  <a:gsLst>
                    <a:gs pos="1250">
                      <a:srgbClr val="1A1A1A"/>
                    </a:gs>
                    <a:gs pos="100000">
                      <a:srgbClr val="1A1A1A"/>
                    </a:gs>
                  </a:gsLst>
                  <a:lin ang="5400000" scaled="0"/>
                </a:gradFill>
              </a:rPr>
              <a:t>Try out labelling on Mac, iOS, and Android using the Office native experiences</a:t>
            </a:r>
            <a:endParaRPr lang="en-US" sz="900">
              <a:gradFill>
                <a:gsLst>
                  <a:gs pos="1250">
                    <a:srgbClr val="1A1A1A"/>
                  </a:gs>
                  <a:gs pos="100000">
                    <a:srgbClr val="1A1A1A"/>
                  </a:gs>
                </a:gsLst>
                <a:lin ang="5400000" scaled="0"/>
              </a:gradFill>
            </a:endParaRPr>
          </a:p>
        </p:txBody>
      </p:sp>
      <p:sp>
        <p:nvSpPr>
          <p:cNvPr id="8" name="Rectangle 7">
            <a:extLst>
              <a:ext uri="{FF2B5EF4-FFF2-40B4-BE49-F238E27FC236}">
                <a16:creationId xmlns:a16="http://schemas.microsoft.com/office/drawing/2014/main" id="{F5CA0BEE-2C3B-4F8A-A16B-D434B0E8F31A}"/>
              </a:ext>
            </a:extLst>
          </p:cNvPr>
          <p:cNvSpPr/>
          <p:nvPr/>
        </p:nvSpPr>
        <p:spPr bwMode="auto">
          <a:xfrm>
            <a:off x="438913" y="2183179"/>
            <a:ext cx="3907973" cy="64735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557">
              <a:spcBef>
                <a:spcPts val="918"/>
              </a:spcBef>
              <a:buClr>
                <a:srgbClr val="1A1A1A"/>
              </a:buClr>
              <a:buSzPct val="90000"/>
              <a:defRPr/>
            </a:pPr>
            <a:r>
              <a:rPr lang="en-US" sz="1500" b="1">
                <a:gradFill>
                  <a:gsLst>
                    <a:gs pos="1250">
                      <a:srgbClr val="1A1A1A"/>
                    </a:gs>
                    <a:gs pos="100000">
                      <a:srgbClr val="1A1A1A"/>
                    </a:gs>
                  </a:gsLst>
                  <a:lin ang="5400000" scaled="0"/>
                </a:gradFill>
                <a:latin typeface="Segoe UI"/>
                <a:cs typeface="Segoe UI Semilight" panose="020B0402040204020203" pitchFamily="34" charset="0"/>
              </a:rPr>
              <a:t>New M365 E3 customer</a:t>
            </a:r>
          </a:p>
        </p:txBody>
      </p:sp>
      <p:sp>
        <p:nvSpPr>
          <p:cNvPr id="9" name="Text Placeholder 5">
            <a:extLst>
              <a:ext uri="{FF2B5EF4-FFF2-40B4-BE49-F238E27FC236}">
                <a16:creationId xmlns:a16="http://schemas.microsoft.com/office/drawing/2014/main" id="{F910FD8A-2680-4A06-84E9-6346D16227B6}"/>
              </a:ext>
            </a:extLst>
          </p:cNvPr>
          <p:cNvSpPr txBox="1">
            <a:spLocks/>
          </p:cNvSpPr>
          <p:nvPr/>
        </p:nvSpPr>
        <p:spPr>
          <a:xfrm>
            <a:off x="4884581" y="2968394"/>
            <a:ext cx="3909060" cy="1061829"/>
          </a:xfrm>
          <a:prstGeom prst="rect">
            <a:avLst/>
          </a:prstGeom>
        </p:spPr>
        <p:txBody>
          <a:bodyPr/>
          <a:lstStyle>
            <a:defPPr>
              <a:defRPr lang="en-US"/>
            </a:defPPr>
            <a:lvl1pPr marL="2286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71450" indent="-171450" defTabSz="699557">
              <a:defRPr/>
            </a:pPr>
            <a:r>
              <a:rPr lang="en-US" sz="1500">
                <a:gradFill>
                  <a:gsLst>
                    <a:gs pos="1250">
                      <a:srgbClr val="1A1A1A"/>
                    </a:gs>
                    <a:gs pos="100000">
                      <a:srgbClr val="1A1A1A"/>
                    </a:gs>
                  </a:gsLst>
                  <a:lin ang="5400000" scaled="0"/>
                </a:gradFill>
              </a:rPr>
              <a:t>Configure labels using the AIP portal</a:t>
            </a:r>
          </a:p>
          <a:p>
            <a:pPr marL="171450" indent="-171450" defTabSz="699557">
              <a:defRPr/>
            </a:pPr>
            <a:r>
              <a:rPr lang="en-US" sz="1500">
                <a:gradFill>
                  <a:gsLst>
                    <a:gs pos="1250">
                      <a:srgbClr val="1A1A1A"/>
                    </a:gs>
                    <a:gs pos="100000">
                      <a:srgbClr val="1A1A1A"/>
                    </a:gs>
                  </a:gsLst>
                  <a:lin ang="5400000" scaled="0"/>
                </a:gradFill>
              </a:rPr>
              <a:t>Label on Windows using the AIP add-in with automatic labelling</a:t>
            </a:r>
          </a:p>
          <a:p>
            <a:pPr marL="171450" indent="-171450" defTabSz="699557">
              <a:defRPr/>
            </a:pPr>
            <a:r>
              <a:rPr lang="en-US" sz="1500">
                <a:gradFill>
                  <a:gsLst>
                    <a:gs pos="1250">
                      <a:srgbClr val="1A1A1A"/>
                    </a:gs>
                    <a:gs pos="100000">
                      <a:srgbClr val="1A1A1A"/>
                    </a:gs>
                  </a:gsLst>
                  <a:lin ang="5400000" scaled="0"/>
                </a:gradFill>
              </a:rPr>
              <a:t>Deploy the AIP Scanner to gain coverage over on-premises file stores</a:t>
            </a:r>
          </a:p>
          <a:p>
            <a:pPr marL="0" indent="0" defTabSz="699557">
              <a:buNone/>
              <a:defRPr/>
            </a:pPr>
            <a:r>
              <a:rPr lang="en-US" sz="1500">
                <a:gradFill>
                  <a:gsLst>
                    <a:gs pos="1250">
                      <a:srgbClr val="1A1A1A"/>
                    </a:gs>
                    <a:gs pos="100000">
                      <a:srgbClr val="1A1A1A"/>
                    </a:gs>
                  </a:gsLst>
                  <a:lin ang="5400000" scaled="0"/>
                </a:gradFill>
              </a:rPr>
              <a:t>                                  +</a:t>
            </a:r>
          </a:p>
          <a:p>
            <a:pPr marL="171450" indent="-171450" defTabSz="699557">
              <a:defRPr/>
            </a:pPr>
            <a:r>
              <a:rPr lang="en-US" sz="1500">
                <a:gradFill>
                  <a:gsLst>
                    <a:gs pos="1250">
                      <a:srgbClr val="1A1A1A"/>
                    </a:gs>
                    <a:gs pos="100000">
                      <a:srgbClr val="1A1A1A"/>
                    </a:gs>
                  </a:gsLst>
                  <a:lin ang="5400000" scaled="0"/>
                </a:gradFill>
              </a:rPr>
              <a:t>Try out labelling on Mac, iOS, and Android using the Office native experiences</a:t>
            </a:r>
          </a:p>
        </p:txBody>
      </p:sp>
      <p:sp>
        <p:nvSpPr>
          <p:cNvPr id="10" name="Rectangle 9">
            <a:extLst>
              <a:ext uri="{FF2B5EF4-FFF2-40B4-BE49-F238E27FC236}">
                <a16:creationId xmlns:a16="http://schemas.microsoft.com/office/drawing/2014/main" id="{E5EF51E5-64D6-4194-B1C2-E220EA9CF79C}"/>
              </a:ext>
            </a:extLst>
          </p:cNvPr>
          <p:cNvSpPr/>
          <p:nvPr/>
        </p:nvSpPr>
        <p:spPr bwMode="auto">
          <a:xfrm>
            <a:off x="4884580" y="2183179"/>
            <a:ext cx="3907973" cy="647354"/>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557">
              <a:spcBef>
                <a:spcPts val="918"/>
              </a:spcBef>
              <a:buClr>
                <a:srgbClr val="1A1A1A"/>
              </a:buClr>
              <a:buSzPct val="90000"/>
              <a:defRPr/>
            </a:pPr>
            <a:r>
              <a:rPr lang="en-US" sz="1500" b="1">
                <a:gradFill>
                  <a:gsLst>
                    <a:gs pos="1250">
                      <a:srgbClr val="1A1A1A"/>
                    </a:gs>
                    <a:gs pos="100000">
                      <a:srgbClr val="1A1A1A"/>
                    </a:gs>
                  </a:gsLst>
                  <a:lin ang="5400000" scaled="0"/>
                </a:gradFill>
                <a:latin typeface="Segoe UI"/>
                <a:cs typeface="Segoe UI Semilight" panose="020B0402040204020203" pitchFamily="34" charset="0"/>
              </a:rPr>
              <a:t>M365 E5 (or) Existing AIP customer</a:t>
            </a:r>
          </a:p>
        </p:txBody>
      </p:sp>
      <p:sp>
        <p:nvSpPr>
          <p:cNvPr id="2" name="Right Brace 1">
            <a:extLst>
              <a:ext uri="{FF2B5EF4-FFF2-40B4-BE49-F238E27FC236}">
                <a16:creationId xmlns:a16="http://schemas.microsoft.com/office/drawing/2014/main" id="{88C0B439-E4B5-4177-919C-5A3C96F2CD70}"/>
              </a:ext>
            </a:extLst>
          </p:cNvPr>
          <p:cNvSpPr/>
          <p:nvPr/>
        </p:nvSpPr>
        <p:spPr>
          <a:xfrm>
            <a:off x="8454541" y="3047607"/>
            <a:ext cx="247499" cy="1106556"/>
          </a:xfrm>
          <a:prstGeom prst="rightBrace">
            <a:avLst>
              <a:gd name="adj1" fmla="val 61535"/>
              <a:gd name="adj2"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defRPr/>
            </a:pPr>
            <a:endParaRPr lang="en-US" sz="1324">
              <a:solidFill>
                <a:srgbClr val="1A1A1A"/>
              </a:solidFill>
              <a:latin typeface="Segoe UI"/>
            </a:endParaRPr>
          </a:p>
        </p:txBody>
      </p:sp>
      <p:sp>
        <p:nvSpPr>
          <p:cNvPr id="3" name="TextBox 2">
            <a:extLst>
              <a:ext uri="{FF2B5EF4-FFF2-40B4-BE49-F238E27FC236}">
                <a16:creationId xmlns:a16="http://schemas.microsoft.com/office/drawing/2014/main" id="{C07E658C-ADD0-4DE5-B64A-73A350AA64B0}"/>
              </a:ext>
            </a:extLst>
          </p:cNvPr>
          <p:cNvSpPr txBox="1"/>
          <p:nvPr/>
        </p:nvSpPr>
        <p:spPr>
          <a:xfrm rot="5400000">
            <a:off x="8551690" y="3489195"/>
            <a:ext cx="722955" cy="323165"/>
          </a:xfrm>
          <a:prstGeom prst="rect">
            <a:avLst/>
          </a:prstGeom>
          <a:noFill/>
        </p:spPr>
        <p:txBody>
          <a:bodyPr wrap="none" lIns="0" tIns="0" rIns="0" bIns="0" rtlCol="0">
            <a:spAutoFit/>
          </a:bodyPr>
          <a:lstStyle/>
          <a:p>
            <a:pPr algn="ctr" defTabSz="685775">
              <a:defRPr/>
            </a:pPr>
            <a:r>
              <a:rPr lang="en-US" sz="1050">
                <a:solidFill>
                  <a:srgbClr val="0078D4"/>
                </a:solidFill>
                <a:latin typeface="Segoe UI"/>
              </a:rPr>
              <a:t>Existing AIP </a:t>
            </a:r>
          </a:p>
          <a:p>
            <a:pPr algn="ctr" defTabSz="685775">
              <a:defRPr/>
            </a:pPr>
            <a:r>
              <a:rPr lang="en-US" sz="1050">
                <a:solidFill>
                  <a:srgbClr val="0078D4"/>
                </a:solidFill>
                <a:latin typeface="Segoe UI"/>
              </a:rPr>
              <a:t>experience</a:t>
            </a:r>
          </a:p>
        </p:txBody>
      </p:sp>
    </p:spTree>
    <p:extLst>
      <p:ext uri="{BB962C8B-B14F-4D97-AF65-F5344CB8AC3E}">
        <p14:creationId xmlns:p14="http://schemas.microsoft.com/office/powerpoint/2010/main" val="1407600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A3FA-AB41-42FE-93C6-00842EE2DAE1}"/>
              </a:ext>
            </a:extLst>
          </p:cNvPr>
          <p:cNvSpPr>
            <a:spLocks noGrp="1"/>
          </p:cNvSpPr>
          <p:nvPr>
            <p:ph type="title"/>
          </p:nvPr>
        </p:nvSpPr>
        <p:spPr/>
        <p:txBody>
          <a:bodyPr/>
          <a:lstStyle/>
          <a:p>
            <a:pPr defTabSz="685644">
              <a:defRPr/>
            </a:pPr>
            <a:r>
              <a:rPr lang="en-US" sz="2700">
                <a:gradFill>
                  <a:gsLst>
                    <a:gs pos="1250">
                      <a:srgbClr val="505050"/>
                    </a:gs>
                    <a:gs pos="100000">
                      <a:srgbClr val="505050"/>
                    </a:gs>
                  </a:gsLst>
                  <a:lin ang="5400000" scaled="0"/>
                </a:gradFill>
                <a:latin typeface="Segoe UI Light"/>
                <a:ea typeface="Segoe UI Black" pitchFamily="34"/>
              </a:rPr>
              <a:t>Azure Information Protection scanner: </a:t>
            </a:r>
            <a:br>
              <a:rPr lang="en-US" sz="2700">
                <a:gradFill>
                  <a:gsLst>
                    <a:gs pos="1250">
                      <a:srgbClr val="505050"/>
                    </a:gs>
                    <a:gs pos="100000">
                      <a:srgbClr val="505050"/>
                    </a:gs>
                  </a:gsLst>
                  <a:lin ang="5400000" scaled="0"/>
                </a:gradFill>
                <a:latin typeface="Segoe UI Light"/>
                <a:ea typeface="Segoe UI Black" pitchFamily="34"/>
              </a:rPr>
            </a:br>
            <a:r>
              <a:rPr lang="en-US" sz="2700">
                <a:gradFill>
                  <a:gsLst>
                    <a:gs pos="1250">
                      <a:srgbClr val="505050"/>
                    </a:gs>
                    <a:gs pos="100000">
                      <a:srgbClr val="505050"/>
                    </a:gs>
                  </a:gsLst>
                  <a:lin ang="5400000" scaled="0"/>
                </a:gradFill>
                <a:latin typeface="Segoe UI Light"/>
                <a:ea typeface="Segoe UI Black" pitchFamily="34"/>
              </a:rPr>
              <a:t>Discover, classify &amp; label files on-premises</a:t>
            </a:r>
          </a:p>
        </p:txBody>
      </p:sp>
      <p:pic>
        <p:nvPicPr>
          <p:cNvPr id="5" name="Picture 1" descr="image004">
            <a:extLst>
              <a:ext uri="{FF2B5EF4-FFF2-40B4-BE49-F238E27FC236}">
                <a16:creationId xmlns:a16="http://schemas.microsoft.com/office/drawing/2014/main" id="{9BE85183-FFCC-4A68-951E-B652AF1097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18" r="1" b="2837"/>
          <a:stretch/>
        </p:blipFill>
        <p:spPr bwMode="auto">
          <a:xfrm>
            <a:off x="4122798" y="1367964"/>
            <a:ext cx="4712695" cy="24075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4">
            <a:extLst>
              <a:ext uri="{FF2B5EF4-FFF2-40B4-BE49-F238E27FC236}">
                <a16:creationId xmlns:a16="http://schemas.microsoft.com/office/drawing/2014/main" id="{2631D759-EE55-4EB3-8146-ADCCA9C9F7ED}"/>
              </a:ext>
            </a:extLst>
          </p:cNvPr>
          <p:cNvSpPr/>
          <p:nvPr/>
        </p:nvSpPr>
        <p:spPr>
          <a:xfrm>
            <a:off x="308508" y="1064936"/>
            <a:ext cx="3753200" cy="3494588"/>
          </a:xfrm>
          <a:prstGeom prst="rect">
            <a:avLst/>
          </a:prstGeom>
          <a:noFill/>
          <a:ln cap="flat">
            <a:noFill/>
            <a:prstDash val="solid"/>
          </a:ln>
        </p:spPr>
        <p:txBody>
          <a:bodyPr vert="horz" wrap="square" lIns="0" tIns="34974" rIns="68570" bIns="34974" anchor="ctr" anchorCtr="0" compatLnSpc="1">
            <a:noAutofit/>
          </a:bodyPr>
          <a:lstStyle/>
          <a:p>
            <a:pPr defTabSz="699221">
              <a:spcAft>
                <a:spcPts val="1324"/>
              </a:spcAft>
              <a:defRPr sz="1800" b="0" i="0" u="none" strike="noStrike" kern="0" cap="none" spc="0" baseline="0">
                <a:solidFill>
                  <a:srgbClr val="000000"/>
                </a:solidFill>
                <a:uFillTx/>
              </a:defRPr>
            </a:pPr>
            <a:r>
              <a:rPr lang="en-US" sz="1176" kern="0" dirty="0">
                <a:solidFill>
                  <a:srgbClr val="505050"/>
                </a:solidFill>
                <a:latin typeface="Segoe UI"/>
              </a:rPr>
              <a:t>Helps you manage sensitive data prior to migrating to Office 365 or other cloud services</a:t>
            </a:r>
          </a:p>
          <a:p>
            <a:pPr defTabSz="699221">
              <a:spcAft>
                <a:spcPts val="1324"/>
              </a:spcAft>
              <a:defRPr sz="1800" b="0" i="0" u="none" strike="noStrike" kern="0" cap="none" spc="0" baseline="0">
                <a:solidFill>
                  <a:srgbClr val="000000"/>
                </a:solidFill>
                <a:uFillTx/>
              </a:defRPr>
            </a:pPr>
            <a:r>
              <a:rPr lang="en-US" sz="1176" kern="0" dirty="0">
                <a:solidFill>
                  <a:srgbClr val="505050"/>
                </a:solidFill>
                <a:latin typeface="Segoe UI"/>
              </a:rPr>
              <a:t>Use </a:t>
            </a:r>
            <a:r>
              <a:rPr lang="en-US" sz="1176" b="1" kern="0" dirty="0">
                <a:solidFill>
                  <a:srgbClr val="505050"/>
                </a:solidFill>
                <a:latin typeface="Segoe UI"/>
              </a:rPr>
              <a:t>discover</a:t>
            </a:r>
            <a:r>
              <a:rPr lang="en-US" sz="1176" kern="0" dirty="0">
                <a:solidFill>
                  <a:srgbClr val="505050"/>
                </a:solidFill>
                <a:latin typeface="Segoe UI"/>
              </a:rPr>
              <a:t> mode to identify and report on files containing sensitive data</a:t>
            </a:r>
          </a:p>
          <a:p>
            <a:pPr defTabSz="699221">
              <a:spcAft>
                <a:spcPts val="1324"/>
              </a:spcAft>
              <a:defRPr sz="1800" b="0" i="0" u="none" strike="noStrike" kern="0" cap="none" spc="0" baseline="0">
                <a:solidFill>
                  <a:srgbClr val="000000"/>
                </a:solidFill>
                <a:uFillTx/>
              </a:defRPr>
            </a:pPr>
            <a:r>
              <a:rPr lang="en-US" sz="1176" kern="0" dirty="0">
                <a:solidFill>
                  <a:srgbClr val="505050"/>
                </a:solidFill>
                <a:latin typeface="Segoe UI"/>
              </a:rPr>
              <a:t>Use </a:t>
            </a:r>
            <a:r>
              <a:rPr lang="en-US" sz="1176" b="1" kern="0" dirty="0">
                <a:solidFill>
                  <a:srgbClr val="505050"/>
                </a:solidFill>
                <a:latin typeface="Segoe UI"/>
              </a:rPr>
              <a:t>enforce</a:t>
            </a:r>
            <a:r>
              <a:rPr lang="en-US" sz="1176" kern="0" dirty="0">
                <a:solidFill>
                  <a:srgbClr val="505050"/>
                </a:solidFill>
                <a:latin typeface="Segoe UI"/>
              </a:rPr>
              <a:t> mode to automatically classify, label and protect files with sensitive data</a:t>
            </a:r>
          </a:p>
          <a:p>
            <a:pPr defTabSz="699221">
              <a:defRPr sz="1800" b="0" i="0" u="none" strike="noStrike" kern="0" cap="none" spc="0" baseline="0">
                <a:solidFill>
                  <a:srgbClr val="000000"/>
                </a:solidFill>
                <a:uFillTx/>
              </a:defRPr>
            </a:pPr>
            <a:r>
              <a:rPr lang="en-US" sz="1176" kern="0" dirty="0">
                <a:solidFill>
                  <a:srgbClr val="505050"/>
                </a:solidFill>
                <a:latin typeface="Segoe UI"/>
              </a:rPr>
              <a:t>Can be configured to scan: </a:t>
            </a:r>
          </a:p>
          <a:p>
            <a:pPr marL="210091" indent="-210091" defTabSz="699221">
              <a:buFont typeface="Arial" panose="020B0604020202020204" pitchFamily="34" charset="0"/>
              <a:buChar char="•"/>
              <a:defRPr sz="1800" b="0" i="0" u="none" strike="noStrike" kern="0" cap="none" spc="0" baseline="0">
                <a:solidFill>
                  <a:srgbClr val="000000"/>
                </a:solidFill>
                <a:uFillTx/>
              </a:defRPr>
            </a:pPr>
            <a:r>
              <a:rPr lang="en-US" sz="1176" kern="0" dirty="0">
                <a:solidFill>
                  <a:srgbClr val="505050"/>
                </a:solidFill>
                <a:latin typeface="Segoe UI"/>
              </a:rPr>
              <a:t>CIFS file shares</a:t>
            </a:r>
          </a:p>
          <a:p>
            <a:pPr marL="210091" indent="-210091" defTabSz="699221">
              <a:buFont typeface="Arial" panose="020B0604020202020204" pitchFamily="34" charset="0"/>
              <a:buChar char="•"/>
              <a:defRPr sz="1800" b="0" i="0" u="none" strike="noStrike" kern="0" cap="none" spc="0" baseline="0">
                <a:solidFill>
                  <a:srgbClr val="000000"/>
                </a:solidFill>
                <a:uFillTx/>
              </a:defRPr>
            </a:pPr>
            <a:r>
              <a:rPr lang="en-US" sz="1176" kern="0" dirty="0">
                <a:solidFill>
                  <a:srgbClr val="505050"/>
                </a:solidFill>
                <a:latin typeface="Segoe UI"/>
              </a:rPr>
              <a:t>SharePoint Server 2016</a:t>
            </a:r>
          </a:p>
          <a:p>
            <a:pPr marL="210091" indent="-210091" defTabSz="699221">
              <a:buFont typeface="Arial" panose="020B0604020202020204" pitchFamily="34" charset="0"/>
              <a:buChar char="•"/>
              <a:defRPr sz="1800" b="0" i="0" u="none" strike="noStrike" kern="0" cap="none" spc="0" baseline="0">
                <a:solidFill>
                  <a:srgbClr val="000000"/>
                </a:solidFill>
                <a:uFillTx/>
              </a:defRPr>
            </a:pPr>
            <a:r>
              <a:rPr lang="en-US" sz="1176" kern="0" dirty="0">
                <a:solidFill>
                  <a:srgbClr val="505050"/>
                </a:solidFill>
                <a:latin typeface="Segoe UI"/>
              </a:rPr>
              <a:t>SharePoint Server 2013</a:t>
            </a:r>
          </a:p>
          <a:p>
            <a:pPr marL="210091" indent="-210091" defTabSz="699221">
              <a:buFont typeface="Arial" panose="020B0604020202020204" pitchFamily="34" charset="0"/>
              <a:buChar char="•"/>
              <a:defRPr sz="1800" b="0" i="0" u="none" strike="noStrike" kern="0" cap="none" spc="0" baseline="0">
                <a:solidFill>
                  <a:srgbClr val="000000"/>
                </a:solidFill>
                <a:uFillTx/>
              </a:defRPr>
            </a:pPr>
            <a:r>
              <a:rPr lang="en-US" sz="1176" kern="0" dirty="0">
                <a:solidFill>
                  <a:srgbClr val="505050"/>
                </a:solidFill>
                <a:latin typeface="Segoe UI"/>
              </a:rPr>
              <a:t>SharePoint Server 2010</a:t>
            </a:r>
          </a:p>
          <a:p>
            <a:pPr marL="210091" indent="-210091" defTabSz="699221">
              <a:buFont typeface="Arial" panose="020B0604020202020204" pitchFamily="34" charset="0"/>
              <a:buChar char="•"/>
              <a:defRPr sz="1800" b="0" i="0" u="none" strike="noStrike" kern="0" cap="none" spc="0" baseline="0">
                <a:solidFill>
                  <a:srgbClr val="000000"/>
                </a:solidFill>
                <a:uFillTx/>
              </a:defRPr>
            </a:pPr>
            <a:endParaRPr lang="en-US" sz="1176" kern="0" dirty="0">
              <a:solidFill>
                <a:srgbClr val="505050"/>
              </a:solidFill>
              <a:latin typeface="Segoe UI"/>
            </a:endParaRPr>
          </a:p>
          <a:p>
            <a:pPr defTabSz="699221">
              <a:defRPr sz="1800" b="0" i="0" u="none" strike="noStrike" kern="0" cap="none" spc="0" baseline="0">
                <a:solidFill>
                  <a:srgbClr val="000000"/>
                </a:solidFill>
                <a:uFillTx/>
              </a:defRPr>
            </a:pPr>
            <a:endParaRPr lang="en-US" sz="1176" kern="0" dirty="0">
              <a:solidFill>
                <a:srgbClr val="505050"/>
              </a:solidFill>
              <a:latin typeface="Segoe UI"/>
            </a:endParaRPr>
          </a:p>
        </p:txBody>
      </p:sp>
    </p:spTree>
    <p:extLst>
      <p:ext uri="{BB962C8B-B14F-4D97-AF65-F5344CB8AC3E}">
        <p14:creationId xmlns:p14="http://schemas.microsoft.com/office/powerpoint/2010/main" val="3438158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4CA9429-8727-462B-81FD-3697507FF04A}"/>
              </a:ext>
            </a:extLst>
          </p:cNvPr>
          <p:cNvSpPr/>
          <p:nvPr/>
        </p:nvSpPr>
        <p:spPr bwMode="auto">
          <a:xfrm rot="16200000">
            <a:off x="5867213" y="-324334"/>
            <a:ext cx="963864" cy="4155562"/>
          </a:xfrm>
          <a:prstGeom prst="roundRect">
            <a:avLst>
              <a:gd name="adj" fmla="val 7124"/>
            </a:avLst>
          </a:prstGeom>
          <a:no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B80A27AF-0191-485F-82DD-FC3FD852E7DD}"/>
              </a:ext>
            </a:extLst>
          </p:cNvPr>
          <p:cNvGrpSpPr/>
          <p:nvPr/>
        </p:nvGrpSpPr>
        <p:grpSpPr>
          <a:xfrm>
            <a:off x="6860847" y="1571350"/>
            <a:ext cx="1895669" cy="620416"/>
            <a:chOff x="2763639" y="5527520"/>
            <a:chExt cx="2527918" cy="827339"/>
          </a:xfrm>
        </p:grpSpPr>
        <p:grpSp>
          <p:nvGrpSpPr>
            <p:cNvPr id="9" name="Group 8">
              <a:extLst>
                <a:ext uri="{FF2B5EF4-FFF2-40B4-BE49-F238E27FC236}">
                  <a16:creationId xmlns:a16="http://schemas.microsoft.com/office/drawing/2014/main" id="{6984991F-C0F8-4509-A1F7-732EA1689700}"/>
                </a:ext>
              </a:extLst>
            </p:cNvPr>
            <p:cNvGrpSpPr>
              <a:grpSpLocks noChangeAspect="1"/>
            </p:cNvGrpSpPr>
            <p:nvPr/>
          </p:nvGrpSpPr>
          <p:grpSpPr>
            <a:xfrm>
              <a:off x="3719109" y="5527520"/>
              <a:ext cx="640080" cy="414399"/>
              <a:chOff x="1685871" y="2715725"/>
              <a:chExt cx="1443833" cy="934762"/>
            </a:xfrm>
          </p:grpSpPr>
          <p:sp>
            <p:nvSpPr>
              <p:cNvPr id="11" name="TagLegacy_E1CB" title="Icon of a shopping tag">
                <a:extLst>
                  <a:ext uri="{FF2B5EF4-FFF2-40B4-BE49-F238E27FC236}">
                    <a16:creationId xmlns:a16="http://schemas.microsoft.com/office/drawing/2014/main" id="{DC94EE7B-589D-4286-83FF-A62737FF0A49}"/>
                  </a:ext>
                </a:extLst>
              </p:cNvPr>
              <p:cNvSpPr>
                <a:spLocks noChangeAspect="1" noEditPoints="1"/>
              </p:cNvSpPr>
              <p:nvPr/>
            </p:nvSpPr>
            <p:spPr bwMode="auto">
              <a:xfrm>
                <a:off x="1685871" y="2715725"/>
                <a:ext cx="1084826" cy="86591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grpSp>
            <p:nvGrpSpPr>
              <p:cNvPr id="12" name="Group 11">
                <a:extLst>
                  <a:ext uri="{FF2B5EF4-FFF2-40B4-BE49-F238E27FC236}">
                    <a16:creationId xmlns:a16="http://schemas.microsoft.com/office/drawing/2014/main" id="{C99046AB-AE94-41C8-9779-42FF8E57FD8D}"/>
                  </a:ext>
                </a:extLst>
              </p:cNvPr>
              <p:cNvGrpSpPr/>
              <p:nvPr/>
            </p:nvGrpSpPr>
            <p:grpSpPr>
              <a:xfrm>
                <a:off x="2469649" y="2990433"/>
                <a:ext cx="660055" cy="660054"/>
                <a:chOff x="2453105" y="3286182"/>
                <a:chExt cx="660055" cy="660054"/>
              </a:xfrm>
            </p:grpSpPr>
            <p:sp>
              <p:nvSpPr>
                <p:cNvPr id="13" name="Oval 12">
                  <a:extLst>
                    <a:ext uri="{FF2B5EF4-FFF2-40B4-BE49-F238E27FC236}">
                      <a16:creationId xmlns:a16="http://schemas.microsoft.com/office/drawing/2014/main" id="{48C22FAE-B73D-4BA9-9725-14A20177CACD}"/>
                    </a:ext>
                  </a:extLst>
                </p:cNvPr>
                <p:cNvSpPr/>
                <p:nvPr/>
              </p:nvSpPr>
              <p:spPr bwMode="auto">
                <a:xfrm>
                  <a:off x="2453105" y="3286182"/>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check 3" title="Icon of a checkmark with a circle around it">
                  <a:extLst>
                    <a:ext uri="{FF2B5EF4-FFF2-40B4-BE49-F238E27FC236}">
                      <a16:creationId xmlns:a16="http://schemas.microsoft.com/office/drawing/2014/main" id="{EDEC50B2-4B3C-45B1-BE5E-452FD29A7F5A}"/>
                    </a:ext>
                  </a:extLst>
                </p:cNvPr>
                <p:cNvSpPr>
                  <a:spLocks noChangeAspect="1" noEditPoints="1"/>
                </p:cNvSpPr>
                <p:nvPr/>
              </p:nvSpPr>
              <p:spPr bwMode="auto">
                <a:xfrm>
                  <a:off x="2536327" y="3399480"/>
                  <a:ext cx="493613"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grpSp>
        </p:grpSp>
        <p:sp>
          <p:nvSpPr>
            <p:cNvPr id="10" name="TextBox 10">
              <a:extLst>
                <a:ext uri="{FF2B5EF4-FFF2-40B4-BE49-F238E27FC236}">
                  <a16:creationId xmlns:a16="http://schemas.microsoft.com/office/drawing/2014/main" id="{C054E608-53C7-4CC0-A7CD-A4128AD68B17}"/>
                </a:ext>
              </a:extLst>
            </p:cNvPr>
            <p:cNvSpPr txBox="1"/>
            <p:nvPr/>
          </p:nvSpPr>
          <p:spPr>
            <a:xfrm>
              <a:off x="2763639" y="6014717"/>
              <a:ext cx="2527918" cy="34014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45" fontAlgn="base">
                <a:lnSpc>
                  <a:spcPct val="90000"/>
                </a:lnSpc>
                <a:spcBef>
                  <a:spcPct val="0"/>
                </a:spcBef>
                <a:spcAft>
                  <a:spcPct val="0"/>
                </a:spcAft>
                <a:defRPr/>
              </a:pPr>
              <a:r>
                <a:rPr lang="en-US" sz="1175" b="1" kern="0">
                  <a:solidFill>
                    <a:srgbClr val="505050"/>
                  </a:solidFill>
                  <a:latin typeface="Segoe UI Semilight" panose="020B0402040204020203" pitchFamily="34" charset="0"/>
                  <a:ea typeface="ＭＳ Ｐゴシック" charset="0"/>
                  <a:cs typeface="Segoe UI Semilight" panose="020B0402040204020203" pitchFamily="34" charset="0"/>
                </a:rPr>
                <a:t>Label</a:t>
              </a:r>
            </a:p>
          </p:txBody>
        </p:sp>
      </p:grpSp>
      <p:grpSp>
        <p:nvGrpSpPr>
          <p:cNvPr id="15" name="Group 14">
            <a:extLst>
              <a:ext uri="{FF2B5EF4-FFF2-40B4-BE49-F238E27FC236}">
                <a16:creationId xmlns:a16="http://schemas.microsoft.com/office/drawing/2014/main" id="{582A1802-B2CD-44AA-B5E9-5378A53BA0E9}"/>
              </a:ext>
            </a:extLst>
          </p:cNvPr>
          <p:cNvGrpSpPr/>
          <p:nvPr/>
        </p:nvGrpSpPr>
        <p:grpSpPr>
          <a:xfrm>
            <a:off x="4070383" y="1594738"/>
            <a:ext cx="1895669" cy="582059"/>
            <a:chOff x="2833913" y="1918506"/>
            <a:chExt cx="2527918" cy="776188"/>
          </a:xfrm>
        </p:grpSpPr>
        <p:grpSp>
          <p:nvGrpSpPr>
            <p:cNvPr id="16" name="Group 15">
              <a:extLst>
                <a:ext uri="{FF2B5EF4-FFF2-40B4-BE49-F238E27FC236}">
                  <a16:creationId xmlns:a16="http://schemas.microsoft.com/office/drawing/2014/main" id="{5BB8A518-C901-4146-A527-A60867AFE122}"/>
                </a:ext>
              </a:extLst>
            </p:cNvPr>
            <p:cNvGrpSpPr>
              <a:grpSpLocks noChangeAspect="1"/>
            </p:cNvGrpSpPr>
            <p:nvPr/>
          </p:nvGrpSpPr>
          <p:grpSpPr>
            <a:xfrm>
              <a:off x="3908658" y="1918506"/>
              <a:ext cx="480779" cy="493776"/>
              <a:chOff x="1637425" y="2167308"/>
              <a:chExt cx="973922" cy="1000250"/>
            </a:xfrm>
          </p:grpSpPr>
          <p:grpSp>
            <p:nvGrpSpPr>
              <p:cNvPr id="18" name="Group 17">
                <a:extLst>
                  <a:ext uri="{FF2B5EF4-FFF2-40B4-BE49-F238E27FC236}">
                    <a16:creationId xmlns:a16="http://schemas.microsoft.com/office/drawing/2014/main" id="{90EDC3D0-351B-4FC5-B165-A5AC38F8041A}"/>
                  </a:ext>
                </a:extLst>
              </p:cNvPr>
              <p:cNvGrpSpPr/>
              <p:nvPr/>
            </p:nvGrpSpPr>
            <p:grpSpPr>
              <a:xfrm>
                <a:off x="1637425" y="2167308"/>
                <a:ext cx="583925" cy="773541"/>
                <a:chOff x="7063209" y="2163774"/>
                <a:chExt cx="658103" cy="834116"/>
              </a:xfrm>
            </p:grpSpPr>
            <p:sp>
              <p:nvSpPr>
                <p:cNvPr id="21" name="Freeform 29">
                  <a:extLst>
                    <a:ext uri="{FF2B5EF4-FFF2-40B4-BE49-F238E27FC236}">
                      <a16:creationId xmlns:a16="http://schemas.microsoft.com/office/drawing/2014/main" id="{A3818D17-3D60-4711-AFB4-74EBCE04ED88}"/>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22" name="Freeform 30">
                  <a:extLst>
                    <a:ext uri="{FF2B5EF4-FFF2-40B4-BE49-F238E27FC236}">
                      <a16:creationId xmlns:a16="http://schemas.microsoft.com/office/drawing/2014/main" id="{BA8910A6-2F4A-48A2-9986-11D3F713D1DF}"/>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23" name="Rectangle 31">
                  <a:extLst>
                    <a:ext uri="{FF2B5EF4-FFF2-40B4-BE49-F238E27FC236}">
                      <a16:creationId xmlns:a16="http://schemas.microsoft.com/office/drawing/2014/main" id="{9C8804EE-EE1E-4CC3-A8D5-7F8BBA783864}"/>
                    </a:ext>
                  </a:extLst>
                </p:cNvPr>
                <p:cNvSpPr>
                  <a:spLocks noChangeArrowheads="1"/>
                </p:cNvSpPr>
                <p:nvPr/>
              </p:nvSpPr>
              <p:spPr bwMode="auto">
                <a:xfrm>
                  <a:off x="7155849" y="2376905"/>
                  <a:ext cx="102229" cy="24379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24" name="Rectangle 32">
                  <a:extLst>
                    <a:ext uri="{FF2B5EF4-FFF2-40B4-BE49-F238E27FC236}">
                      <a16:creationId xmlns:a16="http://schemas.microsoft.com/office/drawing/2014/main" id="{D3E2865C-8221-4071-9157-0F84712F6E00}"/>
                    </a:ext>
                  </a:extLst>
                </p:cNvPr>
                <p:cNvSpPr>
                  <a:spLocks noChangeArrowheads="1"/>
                </p:cNvSpPr>
                <p:nvPr/>
              </p:nvSpPr>
              <p:spPr bwMode="auto">
                <a:xfrm>
                  <a:off x="7312388" y="2448970"/>
                  <a:ext cx="76671" cy="171731"/>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25" name="Rectangle 33">
                  <a:extLst>
                    <a:ext uri="{FF2B5EF4-FFF2-40B4-BE49-F238E27FC236}">
                      <a16:creationId xmlns:a16="http://schemas.microsoft.com/office/drawing/2014/main" id="{BC586410-9D5F-4F59-AE04-B3E86443A09F}"/>
                    </a:ext>
                  </a:extLst>
                </p:cNvPr>
                <p:cNvSpPr>
                  <a:spLocks noChangeArrowheads="1"/>
                </p:cNvSpPr>
                <p:nvPr/>
              </p:nvSpPr>
              <p:spPr bwMode="auto">
                <a:xfrm>
                  <a:off x="7441772" y="2501103"/>
                  <a:ext cx="65491" cy="119599"/>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26" name="Freeform 34">
                  <a:extLst>
                    <a:ext uri="{FF2B5EF4-FFF2-40B4-BE49-F238E27FC236}">
                      <a16:creationId xmlns:a16="http://schemas.microsoft.com/office/drawing/2014/main" id="{1032D7BF-CD88-4FF1-8B5A-CDC75E43BFE8}"/>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27" name="Line 35">
                  <a:extLst>
                    <a:ext uri="{FF2B5EF4-FFF2-40B4-BE49-F238E27FC236}">
                      <a16:creationId xmlns:a16="http://schemas.microsoft.com/office/drawing/2014/main" id="{D7857F9E-3F21-45BF-9A96-CF2B26964912}"/>
                    </a:ext>
                  </a:extLst>
                </p:cNvPr>
                <p:cNvSpPr>
                  <a:spLocks noChangeShapeType="1"/>
                </p:cNvSpPr>
                <p:nvPr/>
              </p:nvSpPr>
              <p:spPr bwMode="auto">
                <a:xfrm flipH="1">
                  <a:off x="715584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28" name="Line 36">
                  <a:extLst>
                    <a:ext uri="{FF2B5EF4-FFF2-40B4-BE49-F238E27FC236}">
                      <a16:creationId xmlns:a16="http://schemas.microsoft.com/office/drawing/2014/main" id="{0032145E-9FA6-4C43-826E-CD1701BF59AD}"/>
                    </a:ext>
                  </a:extLst>
                </p:cNvPr>
                <p:cNvSpPr>
                  <a:spLocks noChangeShapeType="1"/>
                </p:cNvSpPr>
                <p:nvPr/>
              </p:nvSpPr>
              <p:spPr bwMode="auto">
                <a:xfrm flipH="1">
                  <a:off x="7155849" y="2800098"/>
                  <a:ext cx="132579"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29" name="Line 37">
                  <a:extLst>
                    <a:ext uri="{FF2B5EF4-FFF2-40B4-BE49-F238E27FC236}">
                      <a16:creationId xmlns:a16="http://schemas.microsoft.com/office/drawing/2014/main" id="{3D0A215B-9C51-4E12-8D68-6B242F29EA50}"/>
                    </a:ext>
                  </a:extLst>
                </p:cNvPr>
                <p:cNvSpPr>
                  <a:spLocks noChangeShapeType="1"/>
                </p:cNvSpPr>
                <p:nvPr/>
              </p:nvSpPr>
              <p:spPr bwMode="auto">
                <a:xfrm flipH="1">
                  <a:off x="715584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30" name="Line 38">
                  <a:extLst>
                    <a:ext uri="{FF2B5EF4-FFF2-40B4-BE49-F238E27FC236}">
                      <a16:creationId xmlns:a16="http://schemas.microsoft.com/office/drawing/2014/main" id="{2A346C7C-9B6C-424D-A63D-75DA24488CDE}"/>
                    </a:ext>
                  </a:extLst>
                </p:cNvPr>
                <p:cNvSpPr>
                  <a:spLocks noChangeShapeType="1"/>
                </p:cNvSpPr>
                <p:nvPr/>
              </p:nvSpPr>
              <p:spPr bwMode="auto">
                <a:xfrm flipH="1">
                  <a:off x="744975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31" name="Line 39">
                  <a:extLst>
                    <a:ext uri="{FF2B5EF4-FFF2-40B4-BE49-F238E27FC236}">
                      <a16:creationId xmlns:a16="http://schemas.microsoft.com/office/drawing/2014/main" id="{11A934B9-E5F9-4980-BA02-3DC40CFA12A1}"/>
                    </a:ext>
                  </a:extLst>
                </p:cNvPr>
                <p:cNvSpPr>
                  <a:spLocks noChangeShapeType="1"/>
                </p:cNvSpPr>
                <p:nvPr/>
              </p:nvSpPr>
              <p:spPr bwMode="auto">
                <a:xfrm flipH="1">
                  <a:off x="7449759" y="2800098"/>
                  <a:ext cx="134177"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sp>
              <p:nvSpPr>
                <p:cNvPr id="32" name="Line 40">
                  <a:extLst>
                    <a:ext uri="{FF2B5EF4-FFF2-40B4-BE49-F238E27FC236}">
                      <a16:creationId xmlns:a16="http://schemas.microsoft.com/office/drawing/2014/main" id="{090ECCC4-DC6E-48F6-BD9D-F53C15B2B1BC}"/>
                    </a:ext>
                  </a:extLst>
                </p:cNvPr>
                <p:cNvSpPr>
                  <a:spLocks noChangeShapeType="1"/>
                </p:cNvSpPr>
                <p:nvPr/>
              </p:nvSpPr>
              <p:spPr bwMode="auto">
                <a:xfrm flipH="1">
                  <a:off x="744975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505050"/>
                    </a:solidFill>
                    <a:latin typeface="Segoe UI"/>
                  </a:endParaRPr>
                </a:p>
              </p:txBody>
            </p:sp>
          </p:grpSp>
          <p:sp>
            <p:nvSpPr>
              <p:cNvPr id="19" name="Oval 18">
                <a:extLst>
                  <a:ext uri="{FF2B5EF4-FFF2-40B4-BE49-F238E27FC236}">
                    <a16:creationId xmlns:a16="http://schemas.microsoft.com/office/drawing/2014/main" id="{1C6B83E0-EBE3-4775-9C9E-01D08C62AE67}"/>
                  </a:ext>
                </a:extLst>
              </p:cNvPr>
              <p:cNvSpPr/>
              <p:nvPr/>
            </p:nvSpPr>
            <p:spPr bwMode="auto">
              <a:xfrm>
                <a:off x="2036549" y="2535723"/>
                <a:ext cx="574798" cy="631835"/>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magnify" title="Icon of a magnifying glass">
                <a:extLst>
                  <a:ext uri="{FF2B5EF4-FFF2-40B4-BE49-F238E27FC236}">
                    <a16:creationId xmlns:a16="http://schemas.microsoft.com/office/drawing/2014/main" id="{3FC64F49-AB09-45B1-96CF-7254B8B45B7C}"/>
                  </a:ext>
                </a:extLst>
              </p:cNvPr>
              <p:cNvSpPr>
                <a:spLocks noChangeAspect="1" noEditPoints="1"/>
              </p:cNvSpPr>
              <p:nvPr/>
            </p:nvSpPr>
            <p:spPr bwMode="auto">
              <a:xfrm flipH="1">
                <a:off x="2097556" y="2649710"/>
                <a:ext cx="332430" cy="326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72161">
                  <a:defRPr/>
                </a:pPr>
                <a:endParaRPr lang="en-US" sz="1324">
                  <a:solidFill>
                    <a:srgbClr val="505050"/>
                  </a:solidFill>
                  <a:latin typeface="Segoe UI"/>
                </a:endParaRPr>
              </a:p>
            </p:txBody>
          </p:sp>
        </p:grpSp>
        <p:sp>
          <p:nvSpPr>
            <p:cNvPr id="17" name="TextBox 10">
              <a:extLst>
                <a:ext uri="{FF2B5EF4-FFF2-40B4-BE49-F238E27FC236}">
                  <a16:creationId xmlns:a16="http://schemas.microsoft.com/office/drawing/2014/main" id="{A9A748F3-AB1E-4B5E-BEC8-C00A5917F0A6}"/>
                </a:ext>
              </a:extLst>
            </p:cNvPr>
            <p:cNvSpPr txBox="1"/>
            <p:nvPr/>
          </p:nvSpPr>
          <p:spPr>
            <a:xfrm>
              <a:off x="2833913" y="2354553"/>
              <a:ext cx="2527918" cy="34014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45" fontAlgn="base">
                <a:lnSpc>
                  <a:spcPct val="90000"/>
                </a:lnSpc>
                <a:spcBef>
                  <a:spcPct val="0"/>
                </a:spcBef>
                <a:spcAft>
                  <a:spcPct val="0"/>
                </a:spcAft>
                <a:defRPr/>
              </a:pPr>
              <a:r>
                <a:rPr lang="en-US" sz="1175" b="1" kern="0">
                  <a:solidFill>
                    <a:srgbClr val="505050"/>
                  </a:solidFill>
                  <a:latin typeface="Segoe UI Semilight" panose="020B0402040204020203" pitchFamily="34" charset="0"/>
                  <a:ea typeface="ＭＳ Ｐゴシック" charset="0"/>
                  <a:cs typeface="Segoe UI Semilight" panose="020B0402040204020203" pitchFamily="34" charset="0"/>
                </a:rPr>
                <a:t>Discover</a:t>
              </a:r>
            </a:p>
          </p:txBody>
        </p:sp>
      </p:grpSp>
      <p:grpSp>
        <p:nvGrpSpPr>
          <p:cNvPr id="33" name="Group 32">
            <a:extLst>
              <a:ext uri="{FF2B5EF4-FFF2-40B4-BE49-F238E27FC236}">
                <a16:creationId xmlns:a16="http://schemas.microsoft.com/office/drawing/2014/main" id="{3BAE31CC-A73B-4DB5-992E-3DE15C77C92B}"/>
              </a:ext>
            </a:extLst>
          </p:cNvPr>
          <p:cNvGrpSpPr/>
          <p:nvPr/>
        </p:nvGrpSpPr>
        <p:grpSpPr>
          <a:xfrm>
            <a:off x="5370238" y="1491659"/>
            <a:ext cx="1895669" cy="713136"/>
            <a:chOff x="2797666" y="3181312"/>
            <a:chExt cx="2527918" cy="950983"/>
          </a:xfrm>
        </p:grpSpPr>
        <p:sp>
          <p:nvSpPr>
            <p:cNvPr id="34" name="TextBox 10">
              <a:extLst>
                <a:ext uri="{FF2B5EF4-FFF2-40B4-BE49-F238E27FC236}">
                  <a16:creationId xmlns:a16="http://schemas.microsoft.com/office/drawing/2014/main" id="{13FF65E1-9585-41B6-9530-C9A8334D0D5B}"/>
                </a:ext>
              </a:extLst>
            </p:cNvPr>
            <p:cNvSpPr txBox="1"/>
            <p:nvPr/>
          </p:nvSpPr>
          <p:spPr>
            <a:xfrm>
              <a:off x="2797666" y="3792153"/>
              <a:ext cx="2527918" cy="340142"/>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45" fontAlgn="base">
                <a:lnSpc>
                  <a:spcPct val="90000"/>
                </a:lnSpc>
                <a:spcBef>
                  <a:spcPct val="0"/>
                </a:spcBef>
                <a:spcAft>
                  <a:spcPct val="0"/>
                </a:spcAft>
                <a:defRPr/>
              </a:pPr>
              <a:r>
                <a:rPr lang="en-US" sz="1175" b="1" kern="0">
                  <a:solidFill>
                    <a:srgbClr val="505050"/>
                  </a:solidFill>
                  <a:latin typeface="Segoe UI Semilight" panose="020B0402040204020203" pitchFamily="34" charset="0"/>
                  <a:ea typeface="ＭＳ Ｐゴシック" charset="0"/>
                  <a:cs typeface="Segoe UI Semilight" panose="020B0402040204020203" pitchFamily="34" charset="0"/>
                </a:rPr>
                <a:t>Classify</a:t>
              </a:r>
            </a:p>
          </p:txBody>
        </p:sp>
        <p:grpSp>
          <p:nvGrpSpPr>
            <p:cNvPr id="35" name="Group 34">
              <a:extLst>
                <a:ext uri="{FF2B5EF4-FFF2-40B4-BE49-F238E27FC236}">
                  <a16:creationId xmlns:a16="http://schemas.microsoft.com/office/drawing/2014/main" id="{6CD0C743-33E1-4A60-904E-4423C6AB967F}"/>
                </a:ext>
              </a:extLst>
            </p:cNvPr>
            <p:cNvGrpSpPr/>
            <p:nvPr/>
          </p:nvGrpSpPr>
          <p:grpSpPr>
            <a:xfrm>
              <a:off x="3718135" y="3181312"/>
              <a:ext cx="741362" cy="519113"/>
              <a:chOff x="3724275" y="3003550"/>
              <a:chExt cx="741362" cy="519113"/>
            </a:xfrm>
          </p:grpSpPr>
          <p:sp>
            <p:nvSpPr>
              <p:cNvPr id="36" name="Freeform 11">
                <a:extLst>
                  <a:ext uri="{FF2B5EF4-FFF2-40B4-BE49-F238E27FC236}">
                    <a16:creationId xmlns:a16="http://schemas.microsoft.com/office/drawing/2014/main" id="{F941343D-079C-4EA9-BA03-CFD11551375A}"/>
                  </a:ext>
                </a:extLst>
              </p:cNvPr>
              <p:cNvSpPr>
                <a:spLocks noEditPoints="1"/>
              </p:cNvSpPr>
              <p:nvPr/>
            </p:nvSpPr>
            <p:spPr bwMode="auto">
              <a:xfrm>
                <a:off x="3724275" y="3232150"/>
                <a:ext cx="69850" cy="68263"/>
              </a:xfrm>
              <a:custGeom>
                <a:avLst/>
                <a:gdLst>
                  <a:gd name="T0" fmla="*/ 18 w 37"/>
                  <a:gd name="T1" fmla="*/ 36 h 36"/>
                  <a:gd name="T2" fmla="*/ 0 w 37"/>
                  <a:gd name="T3" fmla="*/ 18 h 36"/>
                  <a:gd name="T4" fmla="*/ 18 w 37"/>
                  <a:gd name="T5" fmla="*/ 0 h 36"/>
                  <a:gd name="T6" fmla="*/ 37 w 37"/>
                  <a:gd name="T7" fmla="*/ 18 h 36"/>
                  <a:gd name="T8" fmla="*/ 18 w 37"/>
                  <a:gd name="T9" fmla="*/ 36 h 36"/>
                  <a:gd name="T10" fmla="*/ 18 w 37"/>
                  <a:gd name="T11" fmla="*/ 6 h 36"/>
                  <a:gd name="T12" fmla="*/ 6 w 37"/>
                  <a:gd name="T13" fmla="*/ 18 h 36"/>
                  <a:gd name="T14" fmla="*/ 18 w 37"/>
                  <a:gd name="T15" fmla="*/ 30 h 36"/>
                  <a:gd name="T16" fmla="*/ 31 w 37"/>
                  <a:gd name="T17" fmla="*/ 18 h 36"/>
                  <a:gd name="T18" fmla="*/ 18 w 37"/>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8" y="36"/>
                    </a:moveTo>
                    <a:cubicBezTo>
                      <a:pt x="8" y="36"/>
                      <a:pt x="0" y="28"/>
                      <a:pt x="0" y="18"/>
                    </a:cubicBezTo>
                    <a:cubicBezTo>
                      <a:pt x="0" y="8"/>
                      <a:pt x="8" y="0"/>
                      <a:pt x="18" y="0"/>
                    </a:cubicBezTo>
                    <a:cubicBezTo>
                      <a:pt x="28" y="0"/>
                      <a:pt x="37" y="8"/>
                      <a:pt x="37" y="18"/>
                    </a:cubicBezTo>
                    <a:cubicBezTo>
                      <a:pt x="37" y="28"/>
                      <a:pt x="28" y="36"/>
                      <a:pt x="18" y="36"/>
                    </a:cubicBezTo>
                    <a:close/>
                    <a:moveTo>
                      <a:pt x="18" y="6"/>
                    </a:moveTo>
                    <a:cubicBezTo>
                      <a:pt x="12" y="6"/>
                      <a:pt x="6" y="11"/>
                      <a:pt x="6" y="18"/>
                    </a:cubicBezTo>
                    <a:cubicBezTo>
                      <a:pt x="6" y="25"/>
                      <a:pt x="12" y="30"/>
                      <a:pt x="18" y="30"/>
                    </a:cubicBezTo>
                    <a:cubicBezTo>
                      <a:pt x="25" y="30"/>
                      <a:pt x="31" y="25"/>
                      <a:pt x="31" y="18"/>
                    </a:cubicBezTo>
                    <a:cubicBezTo>
                      <a:pt x="31" y="11"/>
                      <a:pt x="25" y="6"/>
                      <a:pt x="18" y="6"/>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37" name="Freeform 12">
                <a:extLst>
                  <a:ext uri="{FF2B5EF4-FFF2-40B4-BE49-F238E27FC236}">
                    <a16:creationId xmlns:a16="http://schemas.microsoft.com/office/drawing/2014/main" id="{73425EED-6645-4E0B-BA15-344B2CE9FBF0}"/>
                  </a:ext>
                </a:extLst>
              </p:cNvPr>
              <p:cNvSpPr>
                <a:spLocks/>
              </p:cNvSpPr>
              <p:nvPr/>
            </p:nvSpPr>
            <p:spPr bwMode="auto">
              <a:xfrm>
                <a:off x="3783013" y="3260725"/>
                <a:ext cx="103187" cy="11113"/>
              </a:xfrm>
              <a:custGeom>
                <a:avLst/>
                <a:gdLst>
                  <a:gd name="T0" fmla="*/ 52 w 55"/>
                  <a:gd name="T1" fmla="*/ 6 h 6"/>
                  <a:gd name="T2" fmla="*/ 3 w 55"/>
                  <a:gd name="T3" fmla="*/ 6 h 6"/>
                  <a:gd name="T4" fmla="*/ 0 w 55"/>
                  <a:gd name="T5" fmla="*/ 3 h 6"/>
                  <a:gd name="T6" fmla="*/ 3 w 55"/>
                  <a:gd name="T7" fmla="*/ 0 h 6"/>
                  <a:gd name="T8" fmla="*/ 52 w 55"/>
                  <a:gd name="T9" fmla="*/ 0 h 6"/>
                  <a:gd name="T10" fmla="*/ 55 w 55"/>
                  <a:gd name="T11" fmla="*/ 3 h 6"/>
                  <a:gd name="T12" fmla="*/ 52 w 5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5" h="6">
                    <a:moveTo>
                      <a:pt x="52" y="6"/>
                    </a:moveTo>
                    <a:cubicBezTo>
                      <a:pt x="3" y="6"/>
                      <a:pt x="3" y="6"/>
                      <a:pt x="3" y="6"/>
                    </a:cubicBezTo>
                    <a:cubicBezTo>
                      <a:pt x="1" y="6"/>
                      <a:pt x="0" y="5"/>
                      <a:pt x="0" y="3"/>
                    </a:cubicBezTo>
                    <a:cubicBezTo>
                      <a:pt x="0" y="1"/>
                      <a:pt x="1" y="0"/>
                      <a:pt x="3" y="0"/>
                    </a:cubicBezTo>
                    <a:cubicBezTo>
                      <a:pt x="52" y="0"/>
                      <a:pt x="52" y="0"/>
                      <a:pt x="52" y="0"/>
                    </a:cubicBezTo>
                    <a:cubicBezTo>
                      <a:pt x="53" y="0"/>
                      <a:pt x="55" y="1"/>
                      <a:pt x="55" y="3"/>
                    </a:cubicBezTo>
                    <a:cubicBezTo>
                      <a:pt x="55" y="5"/>
                      <a:pt x="53" y="6"/>
                      <a:pt x="52" y="6"/>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38" name="Freeform 13">
                <a:extLst>
                  <a:ext uri="{FF2B5EF4-FFF2-40B4-BE49-F238E27FC236}">
                    <a16:creationId xmlns:a16="http://schemas.microsoft.com/office/drawing/2014/main" id="{672FA445-5CE7-44F5-82C3-57B34A928E04}"/>
                  </a:ext>
                </a:extLst>
              </p:cNvPr>
              <p:cNvSpPr>
                <a:spLocks noEditPoints="1"/>
              </p:cNvSpPr>
              <p:nvPr/>
            </p:nvSpPr>
            <p:spPr bwMode="auto">
              <a:xfrm>
                <a:off x="3805238" y="3452813"/>
                <a:ext cx="71437" cy="69850"/>
              </a:xfrm>
              <a:custGeom>
                <a:avLst/>
                <a:gdLst>
                  <a:gd name="T0" fmla="*/ 18 w 38"/>
                  <a:gd name="T1" fmla="*/ 37 h 37"/>
                  <a:gd name="T2" fmla="*/ 6 w 38"/>
                  <a:gd name="T3" fmla="*/ 31 h 37"/>
                  <a:gd name="T4" fmla="*/ 0 w 38"/>
                  <a:gd name="T5" fmla="*/ 19 h 37"/>
                  <a:gd name="T6" fmla="*/ 6 w 38"/>
                  <a:gd name="T7" fmla="*/ 6 h 37"/>
                  <a:gd name="T8" fmla="*/ 18 w 38"/>
                  <a:gd name="T9" fmla="*/ 0 h 37"/>
                  <a:gd name="T10" fmla="*/ 31 w 38"/>
                  <a:gd name="T11" fmla="*/ 6 h 37"/>
                  <a:gd name="T12" fmla="*/ 31 w 38"/>
                  <a:gd name="T13" fmla="*/ 31 h 37"/>
                  <a:gd name="T14" fmla="*/ 18 w 38"/>
                  <a:gd name="T15" fmla="*/ 37 h 37"/>
                  <a:gd name="T16" fmla="*/ 18 w 38"/>
                  <a:gd name="T17" fmla="*/ 6 h 37"/>
                  <a:gd name="T18" fmla="*/ 10 w 38"/>
                  <a:gd name="T19" fmla="*/ 10 h 37"/>
                  <a:gd name="T20" fmla="*/ 6 w 38"/>
                  <a:gd name="T21" fmla="*/ 19 h 37"/>
                  <a:gd name="T22" fmla="*/ 10 w 38"/>
                  <a:gd name="T23" fmla="*/ 27 h 37"/>
                  <a:gd name="T24" fmla="*/ 27 w 38"/>
                  <a:gd name="T25" fmla="*/ 27 h 37"/>
                  <a:gd name="T26" fmla="*/ 27 w 38"/>
                  <a:gd name="T27" fmla="*/ 10 h 37"/>
                  <a:gd name="T28" fmla="*/ 27 w 38"/>
                  <a:gd name="T29" fmla="*/ 10 h 37"/>
                  <a:gd name="T30" fmla="*/ 18 w 38"/>
                  <a:gd name="T3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7">
                    <a:moveTo>
                      <a:pt x="18" y="37"/>
                    </a:moveTo>
                    <a:cubicBezTo>
                      <a:pt x="14" y="37"/>
                      <a:pt x="9" y="35"/>
                      <a:pt x="6" y="31"/>
                    </a:cubicBezTo>
                    <a:cubicBezTo>
                      <a:pt x="2" y="28"/>
                      <a:pt x="0" y="23"/>
                      <a:pt x="0" y="19"/>
                    </a:cubicBezTo>
                    <a:cubicBezTo>
                      <a:pt x="0" y="14"/>
                      <a:pt x="2" y="9"/>
                      <a:pt x="6" y="6"/>
                    </a:cubicBezTo>
                    <a:cubicBezTo>
                      <a:pt x="9" y="2"/>
                      <a:pt x="14" y="0"/>
                      <a:pt x="18" y="0"/>
                    </a:cubicBezTo>
                    <a:cubicBezTo>
                      <a:pt x="23" y="0"/>
                      <a:pt x="28" y="2"/>
                      <a:pt x="31" y="6"/>
                    </a:cubicBezTo>
                    <a:cubicBezTo>
                      <a:pt x="38" y="13"/>
                      <a:pt x="38" y="24"/>
                      <a:pt x="31" y="31"/>
                    </a:cubicBezTo>
                    <a:cubicBezTo>
                      <a:pt x="28" y="35"/>
                      <a:pt x="23" y="37"/>
                      <a:pt x="18" y="37"/>
                    </a:cubicBezTo>
                    <a:close/>
                    <a:moveTo>
                      <a:pt x="18" y="6"/>
                    </a:moveTo>
                    <a:cubicBezTo>
                      <a:pt x="15" y="6"/>
                      <a:pt x="12" y="8"/>
                      <a:pt x="10" y="10"/>
                    </a:cubicBezTo>
                    <a:cubicBezTo>
                      <a:pt x="8" y="12"/>
                      <a:pt x="6" y="15"/>
                      <a:pt x="6" y="19"/>
                    </a:cubicBezTo>
                    <a:cubicBezTo>
                      <a:pt x="6" y="22"/>
                      <a:pt x="8" y="25"/>
                      <a:pt x="10" y="27"/>
                    </a:cubicBezTo>
                    <a:cubicBezTo>
                      <a:pt x="15" y="32"/>
                      <a:pt x="22" y="32"/>
                      <a:pt x="27" y="27"/>
                    </a:cubicBezTo>
                    <a:cubicBezTo>
                      <a:pt x="32" y="22"/>
                      <a:pt x="32" y="15"/>
                      <a:pt x="27" y="10"/>
                    </a:cubicBezTo>
                    <a:cubicBezTo>
                      <a:pt x="27" y="10"/>
                      <a:pt x="27" y="10"/>
                      <a:pt x="27" y="10"/>
                    </a:cubicBezTo>
                    <a:cubicBezTo>
                      <a:pt x="25" y="8"/>
                      <a:pt x="22" y="6"/>
                      <a:pt x="18" y="6"/>
                    </a:cubicBezTo>
                    <a:close/>
                  </a:path>
                </a:pathLst>
              </a:custGeom>
              <a:solidFill>
                <a:schemeClr val="tx2"/>
              </a:solidFill>
              <a:ln w="3175">
                <a:solidFill>
                  <a:schemeClr val="tx2"/>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39" name="Freeform 14">
                <a:extLst>
                  <a:ext uri="{FF2B5EF4-FFF2-40B4-BE49-F238E27FC236}">
                    <a16:creationId xmlns:a16="http://schemas.microsoft.com/office/drawing/2014/main" id="{CCDC145F-DACC-4784-A22E-C86C79A78AE8}"/>
                  </a:ext>
                </a:extLst>
              </p:cNvPr>
              <p:cNvSpPr>
                <a:spLocks/>
              </p:cNvSpPr>
              <p:nvPr/>
            </p:nvSpPr>
            <p:spPr bwMode="auto">
              <a:xfrm>
                <a:off x="3854450" y="3395663"/>
                <a:ext cx="77787" cy="77788"/>
              </a:xfrm>
              <a:custGeom>
                <a:avLst/>
                <a:gdLst>
                  <a:gd name="T0" fmla="*/ 3 w 41"/>
                  <a:gd name="T1" fmla="*/ 41 h 41"/>
                  <a:gd name="T2" fmla="*/ 1 w 41"/>
                  <a:gd name="T3" fmla="*/ 40 h 41"/>
                  <a:gd name="T4" fmla="*/ 1 w 41"/>
                  <a:gd name="T5" fmla="*/ 35 h 41"/>
                  <a:gd name="T6" fmla="*/ 36 w 41"/>
                  <a:gd name="T7" fmla="*/ 1 h 41"/>
                  <a:gd name="T8" fmla="*/ 40 w 41"/>
                  <a:gd name="T9" fmla="*/ 1 h 41"/>
                  <a:gd name="T10" fmla="*/ 40 w 41"/>
                  <a:gd name="T11" fmla="*/ 5 h 41"/>
                  <a:gd name="T12" fmla="*/ 5 w 41"/>
                  <a:gd name="T13" fmla="*/ 40 h 41"/>
                  <a:gd name="T14" fmla="*/ 3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 y="41"/>
                    </a:moveTo>
                    <a:cubicBezTo>
                      <a:pt x="2" y="41"/>
                      <a:pt x="2" y="40"/>
                      <a:pt x="1" y="40"/>
                    </a:cubicBezTo>
                    <a:cubicBezTo>
                      <a:pt x="0" y="38"/>
                      <a:pt x="0" y="37"/>
                      <a:pt x="1" y="35"/>
                    </a:cubicBezTo>
                    <a:cubicBezTo>
                      <a:pt x="36" y="1"/>
                      <a:pt x="36" y="1"/>
                      <a:pt x="36" y="1"/>
                    </a:cubicBezTo>
                    <a:cubicBezTo>
                      <a:pt x="37" y="0"/>
                      <a:pt x="39" y="0"/>
                      <a:pt x="40" y="1"/>
                    </a:cubicBezTo>
                    <a:cubicBezTo>
                      <a:pt x="41" y="2"/>
                      <a:pt x="41" y="4"/>
                      <a:pt x="40" y="5"/>
                    </a:cubicBezTo>
                    <a:cubicBezTo>
                      <a:pt x="5" y="40"/>
                      <a:pt x="5" y="40"/>
                      <a:pt x="5" y="40"/>
                    </a:cubicBezTo>
                    <a:cubicBezTo>
                      <a:pt x="5" y="40"/>
                      <a:pt x="4" y="41"/>
                      <a:pt x="3" y="41"/>
                    </a:cubicBezTo>
                    <a:close/>
                  </a:path>
                </a:pathLst>
              </a:custGeom>
              <a:solidFill>
                <a:schemeClr val="tx2"/>
              </a:solidFill>
              <a:ln w="3175">
                <a:solidFill>
                  <a:schemeClr val="tx2"/>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0" name="Freeform 15">
                <a:extLst>
                  <a:ext uri="{FF2B5EF4-FFF2-40B4-BE49-F238E27FC236}">
                    <a16:creationId xmlns:a16="http://schemas.microsoft.com/office/drawing/2014/main" id="{7B14952F-77C6-41AC-9015-A32CCCAE14B4}"/>
                  </a:ext>
                </a:extLst>
              </p:cNvPr>
              <p:cNvSpPr>
                <a:spLocks noEditPoints="1"/>
              </p:cNvSpPr>
              <p:nvPr/>
            </p:nvSpPr>
            <p:spPr bwMode="auto">
              <a:xfrm>
                <a:off x="3811588" y="3003550"/>
                <a:ext cx="71437" cy="71438"/>
              </a:xfrm>
              <a:custGeom>
                <a:avLst/>
                <a:gdLst>
                  <a:gd name="T0" fmla="*/ 18 w 38"/>
                  <a:gd name="T1" fmla="*/ 38 h 38"/>
                  <a:gd name="T2" fmla="*/ 5 w 38"/>
                  <a:gd name="T3" fmla="*/ 33 h 38"/>
                  <a:gd name="T4" fmla="*/ 0 w 38"/>
                  <a:gd name="T5" fmla="*/ 20 h 38"/>
                  <a:gd name="T6" fmla="*/ 5 w 38"/>
                  <a:gd name="T7" fmla="*/ 8 h 38"/>
                  <a:gd name="T8" fmla="*/ 31 w 38"/>
                  <a:gd name="T9" fmla="*/ 8 h 38"/>
                  <a:gd name="T10" fmla="*/ 31 w 38"/>
                  <a:gd name="T11" fmla="*/ 33 h 38"/>
                  <a:gd name="T12" fmla="*/ 31 w 38"/>
                  <a:gd name="T13" fmla="*/ 33 h 38"/>
                  <a:gd name="T14" fmla="*/ 18 w 38"/>
                  <a:gd name="T15" fmla="*/ 38 h 38"/>
                  <a:gd name="T16" fmla="*/ 18 w 38"/>
                  <a:gd name="T17" fmla="*/ 8 h 38"/>
                  <a:gd name="T18" fmla="*/ 10 w 38"/>
                  <a:gd name="T19" fmla="*/ 12 h 38"/>
                  <a:gd name="T20" fmla="*/ 6 w 38"/>
                  <a:gd name="T21" fmla="*/ 20 h 38"/>
                  <a:gd name="T22" fmla="*/ 10 w 38"/>
                  <a:gd name="T23" fmla="*/ 29 h 38"/>
                  <a:gd name="T24" fmla="*/ 27 w 38"/>
                  <a:gd name="T25" fmla="*/ 29 h 38"/>
                  <a:gd name="T26" fmla="*/ 27 w 38"/>
                  <a:gd name="T27" fmla="*/ 12 h 38"/>
                  <a:gd name="T28" fmla="*/ 18 w 38"/>
                  <a:gd name="T29" fmla="*/ 8 h 38"/>
                  <a:gd name="T30" fmla="*/ 29 w 38"/>
                  <a:gd name="T31" fmla="*/ 31 h 38"/>
                  <a:gd name="T32" fmla="*/ 29 w 38"/>
                  <a:gd name="T33"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8">
                    <a:moveTo>
                      <a:pt x="18" y="38"/>
                    </a:moveTo>
                    <a:cubicBezTo>
                      <a:pt x="13" y="38"/>
                      <a:pt x="9" y="37"/>
                      <a:pt x="5" y="33"/>
                    </a:cubicBezTo>
                    <a:cubicBezTo>
                      <a:pt x="2" y="30"/>
                      <a:pt x="0" y="25"/>
                      <a:pt x="0" y="20"/>
                    </a:cubicBezTo>
                    <a:cubicBezTo>
                      <a:pt x="0" y="16"/>
                      <a:pt x="2" y="11"/>
                      <a:pt x="5" y="8"/>
                    </a:cubicBezTo>
                    <a:cubicBezTo>
                      <a:pt x="12" y="0"/>
                      <a:pt x="24" y="0"/>
                      <a:pt x="31" y="8"/>
                    </a:cubicBezTo>
                    <a:cubicBezTo>
                      <a:pt x="38" y="15"/>
                      <a:pt x="38" y="26"/>
                      <a:pt x="31" y="33"/>
                    </a:cubicBezTo>
                    <a:cubicBezTo>
                      <a:pt x="31" y="33"/>
                      <a:pt x="31" y="33"/>
                      <a:pt x="31" y="33"/>
                    </a:cubicBezTo>
                    <a:cubicBezTo>
                      <a:pt x="27" y="37"/>
                      <a:pt x="23" y="38"/>
                      <a:pt x="18" y="38"/>
                    </a:cubicBezTo>
                    <a:close/>
                    <a:moveTo>
                      <a:pt x="18" y="8"/>
                    </a:moveTo>
                    <a:cubicBezTo>
                      <a:pt x="15" y="8"/>
                      <a:pt x="12" y="9"/>
                      <a:pt x="10" y="12"/>
                    </a:cubicBezTo>
                    <a:cubicBezTo>
                      <a:pt x="7" y="14"/>
                      <a:pt x="6" y="17"/>
                      <a:pt x="6" y="20"/>
                    </a:cubicBezTo>
                    <a:cubicBezTo>
                      <a:pt x="6" y="24"/>
                      <a:pt x="7" y="27"/>
                      <a:pt x="10" y="29"/>
                    </a:cubicBezTo>
                    <a:cubicBezTo>
                      <a:pt x="14" y="34"/>
                      <a:pt x="22" y="34"/>
                      <a:pt x="27" y="29"/>
                    </a:cubicBezTo>
                    <a:cubicBezTo>
                      <a:pt x="31" y="24"/>
                      <a:pt x="31" y="16"/>
                      <a:pt x="27" y="12"/>
                    </a:cubicBezTo>
                    <a:cubicBezTo>
                      <a:pt x="24" y="9"/>
                      <a:pt x="21" y="8"/>
                      <a:pt x="18" y="8"/>
                    </a:cubicBezTo>
                    <a:close/>
                    <a:moveTo>
                      <a:pt x="29" y="31"/>
                    </a:moveTo>
                    <a:cubicBezTo>
                      <a:pt x="29" y="31"/>
                      <a:pt x="29" y="31"/>
                      <a:pt x="29" y="31"/>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1" name="Freeform 16">
                <a:extLst>
                  <a:ext uri="{FF2B5EF4-FFF2-40B4-BE49-F238E27FC236}">
                    <a16:creationId xmlns:a16="http://schemas.microsoft.com/office/drawing/2014/main" id="{21CE5D10-2C34-496B-8D96-089DBCC9ABB3}"/>
                  </a:ext>
                </a:extLst>
              </p:cNvPr>
              <p:cNvSpPr>
                <a:spLocks/>
              </p:cNvSpPr>
              <p:nvPr/>
            </p:nvSpPr>
            <p:spPr bwMode="auto">
              <a:xfrm>
                <a:off x="3859213" y="3055938"/>
                <a:ext cx="77787" cy="77788"/>
              </a:xfrm>
              <a:custGeom>
                <a:avLst/>
                <a:gdLst>
                  <a:gd name="T0" fmla="*/ 38 w 41"/>
                  <a:gd name="T1" fmla="*/ 41 h 41"/>
                  <a:gd name="T2" fmla="*/ 35 w 41"/>
                  <a:gd name="T3" fmla="*/ 40 h 41"/>
                  <a:gd name="T4" fmla="*/ 1 w 41"/>
                  <a:gd name="T5" fmla="*/ 5 h 41"/>
                  <a:gd name="T6" fmla="*/ 1 w 41"/>
                  <a:gd name="T7" fmla="*/ 1 h 41"/>
                  <a:gd name="T8" fmla="*/ 5 w 41"/>
                  <a:gd name="T9" fmla="*/ 1 h 41"/>
                  <a:gd name="T10" fmla="*/ 40 w 41"/>
                  <a:gd name="T11" fmla="*/ 36 h 41"/>
                  <a:gd name="T12" fmla="*/ 40 w 41"/>
                  <a:gd name="T13" fmla="*/ 40 h 41"/>
                  <a:gd name="T14" fmla="*/ 38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8" y="41"/>
                    </a:moveTo>
                    <a:cubicBezTo>
                      <a:pt x="37" y="41"/>
                      <a:pt x="36" y="41"/>
                      <a:pt x="35" y="40"/>
                    </a:cubicBezTo>
                    <a:cubicBezTo>
                      <a:pt x="1" y="5"/>
                      <a:pt x="1" y="5"/>
                      <a:pt x="1" y="5"/>
                    </a:cubicBezTo>
                    <a:cubicBezTo>
                      <a:pt x="0" y="4"/>
                      <a:pt x="0" y="2"/>
                      <a:pt x="1" y="1"/>
                    </a:cubicBezTo>
                    <a:cubicBezTo>
                      <a:pt x="2" y="0"/>
                      <a:pt x="4" y="0"/>
                      <a:pt x="5" y="1"/>
                    </a:cubicBezTo>
                    <a:cubicBezTo>
                      <a:pt x="40" y="36"/>
                      <a:pt x="40" y="36"/>
                      <a:pt x="40" y="36"/>
                    </a:cubicBezTo>
                    <a:cubicBezTo>
                      <a:pt x="41" y="37"/>
                      <a:pt x="41" y="39"/>
                      <a:pt x="40" y="40"/>
                    </a:cubicBezTo>
                    <a:cubicBezTo>
                      <a:pt x="39" y="41"/>
                      <a:pt x="38" y="41"/>
                      <a:pt x="38" y="41"/>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2" name="Freeform 17">
                <a:extLst>
                  <a:ext uri="{FF2B5EF4-FFF2-40B4-BE49-F238E27FC236}">
                    <a16:creationId xmlns:a16="http://schemas.microsoft.com/office/drawing/2014/main" id="{25C3A9EF-E2DB-469A-8405-B448C0092EC2}"/>
                  </a:ext>
                </a:extLst>
              </p:cNvPr>
              <p:cNvSpPr>
                <a:spLocks noEditPoints="1"/>
              </p:cNvSpPr>
              <p:nvPr/>
            </p:nvSpPr>
            <p:spPr bwMode="auto">
              <a:xfrm>
                <a:off x="4397375" y="3232150"/>
                <a:ext cx="68262" cy="6826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6 h 36"/>
                  <a:gd name="T12" fmla="*/ 6 w 36"/>
                  <a:gd name="T13" fmla="*/ 18 h 36"/>
                  <a:gd name="T14" fmla="*/ 18 w 36"/>
                  <a:gd name="T15" fmla="*/ 30 h 36"/>
                  <a:gd name="T16" fmla="*/ 30 w 36"/>
                  <a:gd name="T17" fmla="*/ 18 h 36"/>
                  <a:gd name="T18" fmla="*/ 18 w 36"/>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6"/>
                    </a:moveTo>
                    <a:cubicBezTo>
                      <a:pt x="12" y="6"/>
                      <a:pt x="6" y="11"/>
                      <a:pt x="6" y="18"/>
                    </a:cubicBezTo>
                    <a:cubicBezTo>
                      <a:pt x="6" y="25"/>
                      <a:pt x="12" y="30"/>
                      <a:pt x="18" y="30"/>
                    </a:cubicBezTo>
                    <a:cubicBezTo>
                      <a:pt x="25" y="30"/>
                      <a:pt x="30" y="25"/>
                      <a:pt x="30" y="18"/>
                    </a:cubicBezTo>
                    <a:cubicBezTo>
                      <a:pt x="30" y="11"/>
                      <a:pt x="25" y="6"/>
                      <a:pt x="18" y="6"/>
                    </a:cubicBezTo>
                    <a:close/>
                  </a:path>
                </a:pathLst>
              </a:custGeom>
              <a:solidFill>
                <a:schemeClr val="tx2"/>
              </a:solidFill>
              <a:ln w="3175">
                <a:solidFill>
                  <a:schemeClr val="tx2"/>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3" name="Freeform 19">
                <a:extLst>
                  <a:ext uri="{FF2B5EF4-FFF2-40B4-BE49-F238E27FC236}">
                    <a16:creationId xmlns:a16="http://schemas.microsoft.com/office/drawing/2014/main" id="{603497C6-A69A-4677-A713-E5412C96EF66}"/>
                  </a:ext>
                </a:extLst>
              </p:cNvPr>
              <p:cNvSpPr>
                <a:spLocks/>
              </p:cNvSpPr>
              <p:nvPr/>
            </p:nvSpPr>
            <p:spPr bwMode="auto">
              <a:xfrm>
                <a:off x="4305300" y="3260725"/>
                <a:ext cx="103187" cy="11113"/>
              </a:xfrm>
              <a:custGeom>
                <a:avLst/>
                <a:gdLst>
                  <a:gd name="T0" fmla="*/ 52 w 55"/>
                  <a:gd name="T1" fmla="*/ 6 h 6"/>
                  <a:gd name="T2" fmla="*/ 3 w 55"/>
                  <a:gd name="T3" fmla="*/ 6 h 6"/>
                  <a:gd name="T4" fmla="*/ 0 w 55"/>
                  <a:gd name="T5" fmla="*/ 3 h 6"/>
                  <a:gd name="T6" fmla="*/ 3 w 55"/>
                  <a:gd name="T7" fmla="*/ 0 h 6"/>
                  <a:gd name="T8" fmla="*/ 52 w 55"/>
                  <a:gd name="T9" fmla="*/ 0 h 6"/>
                  <a:gd name="T10" fmla="*/ 55 w 55"/>
                  <a:gd name="T11" fmla="*/ 3 h 6"/>
                  <a:gd name="T12" fmla="*/ 52 w 5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5" h="6">
                    <a:moveTo>
                      <a:pt x="52" y="6"/>
                    </a:moveTo>
                    <a:cubicBezTo>
                      <a:pt x="3" y="6"/>
                      <a:pt x="3" y="6"/>
                      <a:pt x="3" y="6"/>
                    </a:cubicBezTo>
                    <a:cubicBezTo>
                      <a:pt x="2" y="6"/>
                      <a:pt x="0" y="5"/>
                      <a:pt x="0" y="3"/>
                    </a:cubicBezTo>
                    <a:cubicBezTo>
                      <a:pt x="0" y="1"/>
                      <a:pt x="2" y="0"/>
                      <a:pt x="3" y="0"/>
                    </a:cubicBezTo>
                    <a:cubicBezTo>
                      <a:pt x="52" y="0"/>
                      <a:pt x="52" y="0"/>
                      <a:pt x="52" y="0"/>
                    </a:cubicBezTo>
                    <a:cubicBezTo>
                      <a:pt x="54" y="0"/>
                      <a:pt x="55" y="1"/>
                      <a:pt x="55" y="3"/>
                    </a:cubicBezTo>
                    <a:cubicBezTo>
                      <a:pt x="55" y="5"/>
                      <a:pt x="54" y="6"/>
                      <a:pt x="52" y="6"/>
                    </a:cubicBezTo>
                    <a:close/>
                  </a:path>
                </a:pathLst>
              </a:custGeom>
              <a:solidFill>
                <a:schemeClr val="tx2"/>
              </a:solidFill>
              <a:ln w="3175">
                <a:solidFill>
                  <a:schemeClr val="tx2"/>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4" name="Freeform 20">
                <a:extLst>
                  <a:ext uri="{FF2B5EF4-FFF2-40B4-BE49-F238E27FC236}">
                    <a16:creationId xmlns:a16="http://schemas.microsoft.com/office/drawing/2014/main" id="{1CAD7B2B-5F84-4248-9CCE-55EAE13390A9}"/>
                  </a:ext>
                </a:extLst>
              </p:cNvPr>
              <p:cNvSpPr>
                <a:spLocks noEditPoints="1"/>
              </p:cNvSpPr>
              <p:nvPr/>
            </p:nvSpPr>
            <p:spPr bwMode="auto">
              <a:xfrm>
                <a:off x="4318000" y="3451225"/>
                <a:ext cx="68262" cy="71438"/>
              </a:xfrm>
              <a:custGeom>
                <a:avLst/>
                <a:gdLst>
                  <a:gd name="T0" fmla="*/ 18 w 36"/>
                  <a:gd name="T1" fmla="*/ 38 h 38"/>
                  <a:gd name="T2" fmla="*/ 5 w 36"/>
                  <a:gd name="T3" fmla="*/ 32 h 38"/>
                  <a:gd name="T4" fmla="*/ 0 w 36"/>
                  <a:gd name="T5" fmla="*/ 20 h 38"/>
                  <a:gd name="T6" fmla="*/ 5 w 36"/>
                  <a:gd name="T7" fmla="*/ 7 h 38"/>
                  <a:gd name="T8" fmla="*/ 31 w 36"/>
                  <a:gd name="T9" fmla="*/ 7 h 38"/>
                  <a:gd name="T10" fmla="*/ 36 w 36"/>
                  <a:gd name="T11" fmla="*/ 20 h 38"/>
                  <a:gd name="T12" fmla="*/ 31 w 36"/>
                  <a:gd name="T13" fmla="*/ 32 h 38"/>
                  <a:gd name="T14" fmla="*/ 18 w 36"/>
                  <a:gd name="T15" fmla="*/ 38 h 38"/>
                  <a:gd name="T16" fmla="*/ 18 w 36"/>
                  <a:gd name="T17" fmla="*/ 7 h 38"/>
                  <a:gd name="T18" fmla="*/ 9 w 36"/>
                  <a:gd name="T19" fmla="*/ 11 h 38"/>
                  <a:gd name="T20" fmla="*/ 9 w 36"/>
                  <a:gd name="T21" fmla="*/ 11 h 38"/>
                  <a:gd name="T22" fmla="*/ 6 w 36"/>
                  <a:gd name="T23" fmla="*/ 20 h 38"/>
                  <a:gd name="T24" fmla="*/ 9 w 36"/>
                  <a:gd name="T25" fmla="*/ 28 h 38"/>
                  <a:gd name="T26" fmla="*/ 18 w 36"/>
                  <a:gd name="T27" fmla="*/ 32 h 38"/>
                  <a:gd name="T28" fmla="*/ 18 w 36"/>
                  <a:gd name="T29" fmla="*/ 32 h 38"/>
                  <a:gd name="T30" fmla="*/ 27 w 36"/>
                  <a:gd name="T31" fmla="*/ 28 h 38"/>
                  <a:gd name="T32" fmla="*/ 30 w 36"/>
                  <a:gd name="T33" fmla="*/ 20 h 38"/>
                  <a:gd name="T34" fmla="*/ 27 w 36"/>
                  <a:gd name="T35" fmla="*/ 11 h 38"/>
                  <a:gd name="T36" fmla="*/ 18 w 36"/>
                  <a:gd name="T37" fmla="*/ 7 h 38"/>
                  <a:gd name="T38" fmla="*/ 7 w 36"/>
                  <a:gd name="T39" fmla="*/ 9 h 38"/>
                  <a:gd name="T40" fmla="*/ 7 w 36"/>
                  <a:gd name="T41"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8">
                    <a:moveTo>
                      <a:pt x="18" y="38"/>
                    </a:moveTo>
                    <a:cubicBezTo>
                      <a:pt x="13" y="38"/>
                      <a:pt x="9" y="36"/>
                      <a:pt x="5" y="32"/>
                    </a:cubicBezTo>
                    <a:cubicBezTo>
                      <a:pt x="2" y="29"/>
                      <a:pt x="0" y="24"/>
                      <a:pt x="0" y="20"/>
                    </a:cubicBezTo>
                    <a:cubicBezTo>
                      <a:pt x="0" y="15"/>
                      <a:pt x="2" y="10"/>
                      <a:pt x="5" y="7"/>
                    </a:cubicBezTo>
                    <a:cubicBezTo>
                      <a:pt x="12" y="0"/>
                      <a:pt x="24" y="0"/>
                      <a:pt x="31" y="7"/>
                    </a:cubicBezTo>
                    <a:cubicBezTo>
                      <a:pt x="34" y="10"/>
                      <a:pt x="36" y="15"/>
                      <a:pt x="36" y="20"/>
                    </a:cubicBezTo>
                    <a:cubicBezTo>
                      <a:pt x="36" y="24"/>
                      <a:pt x="34" y="29"/>
                      <a:pt x="31" y="32"/>
                    </a:cubicBezTo>
                    <a:cubicBezTo>
                      <a:pt x="27" y="36"/>
                      <a:pt x="23" y="38"/>
                      <a:pt x="18" y="38"/>
                    </a:cubicBezTo>
                    <a:close/>
                    <a:moveTo>
                      <a:pt x="18" y="7"/>
                    </a:moveTo>
                    <a:cubicBezTo>
                      <a:pt x="15" y="7"/>
                      <a:pt x="12" y="9"/>
                      <a:pt x="9" y="11"/>
                    </a:cubicBezTo>
                    <a:cubicBezTo>
                      <a:pt x="9" y="11"/>
                      <a:pt x="9" y="11"/>
                      <a:pt x="9" y="11"/>
                    </a:cubicBezTo>
                    <a:cubicBezTo>
                      <a:pt x="7" y="13"/>
                      <a:pt x="6" y="16"/>
                      <a:pt x="6" y="20"/>
                    </a:cubicBezTo>
                    <a:cubicBezTo>
                      <a:pt x="6" y="23"/>
                      <a:pt x="7" y="26"/>
                      <a:pt x="9" y="28"/>
                    </a:cubicBezTo>
                    <a:cubicBezTo>
                      <a:pt x="12" y="30"/>
                      <a:pt x="15" y="32"/>
                      <a:pt x="18" y="32"/>
                    </a:cubicBezTo>
                    <a:cubicBezTo>
                      <a:pt x="18" y="32"/>
                      <a:pt x="18" y="32"/>
                      <a:pt x="18" y="32"/>
                    </a:cubicBezTo>
                    <a:cubicBezTo>
                      <a:pt x="21" y="32"/>
                      <a:pt x="24" y="30"/>
                      <a:pt x="27" y="28"/>
                    </a:cubicBezTo>
                    <a:cubicBezTo>
                      <a:pt x="29" y="26"/>
                      <a:pt x="30" y="23"/>
                      <a:pt x="30" y="20"/>
                    </a:cubicBezTo>
                    <a:cubicBezTo>
                      <a:pt x="30" y="16"/>
                      <a:pt x="29" y="13"/>
                      <a:pt x="27" y="11"/>
                    </a:cubicBezTo>
                    <a:cubicBezTo>
                      <a:pt x="24" y="9"/>
                      <a:pt x="21" y="7"/>
                      <a:pt x="18" y="7"/>
                    </a:cubicBezTo>
                    <a:close/>
                    <a:moveTo>
                      <a:pt x="7" y="9"/>
                    </a:moveTo>
                    <a:cubicBezTo>
                      <a:pt x="7" y="9"/>
                      <a:pt x="7" y="9"/>
                      <a:pt x="7" y="9"/>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5" name="Freeform 21">
                <a:extLst>
                  <a:ext uri="{FF2B5EF4-FFF2-40B4-BE49-F238E27FC236}">
                    <a16:creationId xmlns:a16="http://schemas.microsoft.com/office/drawing/2014/main" id="{D5FD9A40-7ED8-46B5-A1F4-F493BB9BAA3F}"/>
                  </a:ext>
                </a:extLst>
              </p:cNvPr>
              <p:cNvSpPr>
                <a:spLocks/>
              </p:cNvSpPr>
              <p:nvPr/>
            </p:nvSpPr>
            <p:spPr bwMode="auto">
              <a:xfrm>
                <a:off x="4260850" y="3395663"/>
                <a:ext cx="76200" cy="77788"/>
              </a:xfrm>
              <a:custGeom>
                <a:avLst/>
                <a:gdLst>
                  <a:gd name="T0" fmla="*/ 38 w 41"/>
                  <a:gd name="T1" fmla="*/ 41 h 41"/>
                  <a:gd name="T2" fmla="*/ 36 w 41"/>
                  <a:gd name="T3" fmla="*/ 40 h 41"/>
                  <a:gd name="T4" fmla="*/ 1 w 41"/>
                  <a:gd name="T5" fmla="*/ 5 h 41"/>
                  <a:gd name="T6" fmla="*/ 1 w 41"/>
                  <a:gd name="T7" fmla="*/ 1 h 41"/>
                  <a:gd name="T8" fmla="*/ 6 w 41"/>
                  <a:gd name="T9" fmla="*/ 1 h 41"/>
                  <a:gd name="T10" fmla="*/ 40 w 41"/>
                  <a:gd name="T11" fmla="*/ 35 h 41"/>
                  <a:gd name="T12" fmla="*/ 40 w 41"/>
                  <a:gd name="T13" fmla="*/ 40 h 41"/>
                  <a:gd name="T14" fmla="*/ 38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8" y="41"/>
                    </a:moveTo>
                    <a:cubicBezTo>
                      <a:pt x="37" y="41"/>
                      <a:pt x="37" y="40"/>
                      <a:pt x="36" y="40"/>
                    </a:cubicBezTo>
                    <a:cubicBezTo>
                      <a:pt x="1" y="5"/>
                      <a:pt x="1" y="5"/>
                      <a:pt x="1" y="5"/>
                    </a:cubicBezTo>
                    <a:cubicBezTo>
                      <a:pt x="0" y="4"/>
                      <a:pt x="0" y="2"/>
                      <a:pt x="1" y="1"/>
                    </a:cubicBezTo>
                    <a:cubicBezTo>
                      <a:pt x="3" y="0"/>
                      <a:pt x="4" y="0"/>
                      <a:pt x="6" y="1"/>
                    </a:cubicBezTo>
                    <a:cubicBezTo>
                      <a:pt x="40" y="35"/>
                      <a:pt x="40" y="35"/>
                      <a:pt x="40" y="35"/>
                    </a:cubicBezTo>
                    <a:cubicBezTo>
                      <a:pt x="41" y="37"/>
                      <a:pt x="41" y="38"/>
                      <a:pt x="40" y="40"/>
                    </a:cubicBezTo>
                    <a:cubicBezTo>
                      <a:pt x="40" y="40"/>
                      <a:pt x="39" y="41"/>
                      <a:pt x="38" y="41"/>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6" name="Freeform 22">
                <a:extLst>
                  <a:ext uri="{FF2B5EF4-FFF2-40B4-BE49-F238E27FC236}">
                    <a16:creationId xmlns:a16="http://schemas.microsoft.com/office/drawing/2014/main" id="{4F01DB89-756F-497E-BDC3-CF067684C482}"/>
                  </a:ext>
                </a:extLst>
              </p:cNvPr>
              <p:cNvSpPr>
                <a:spLocks noEditPoints="1"/>
              </p:cNvSpPr>
              <p:nvPr/>
            </p:nvSpPr>
            <p:spPr bwMode="auto">
              <a:xfrm>
                <a:off x="4310063" y="3006725"/>
                <a:ext cx="71437" cy="68263"/>
              </a:xfrm>
              <a:custGeom>
                <a:avLst/>
                <a:gdLst>
                  <a:gd name="T0" fmla="*/ 20 w 38"/>
                  <a:gd name="T1" fmla="*/ 36 h 36"/>
                  <a:gd name="T2" fmla="*/ 7 w 38"/>
                  <a:gd name="T3" fmla="*/ 31 h 36"/>
                  <a:gd name="T4" fmla="*/ 7 w 38"/>
                  <a:gd name="T5" fmla="*/ 31 h 36"/>
                  <a:gd name="T6" fmla="*/ 7 w 38"/>
                  <a:gd name="T7" fmla="*/ 6 h 36"/>
                  <a:gd name="T8" fmla="*/ 20 w 38"/>
                  <a:gd name="T9" fmla="*/ 0 h 36"/>
                  <a:gd name="T10" fmla="*/ 20 w 38"/>
                  <a:gd name="T11" fmla="*/ 0 h 36"/>
                  <a:gd name="T12" fmla="*/ 33 w 38"/>
                  <a:gd name="T13" fmla="*/ 6 h 36"/>
                  <a:gd name="T14" fmla="*/ 38 w 38"/>
                  <a:gd name="T15" fmla="*/ 18 h 36"/>
                  <a:gd name="T16" fmla="*/ 33 w 38"/>
                  <a:gd name="T17" fmla="*/ 31 h 36"/>
                  <a:gd name="T18" fmla="*/ 20 w 38"/>
                  <a:gd name="T19" fmla="*/ 36 h 36"/>
                  <a:gd name="T20" fmla="*/ 12 w 38"/>
                  <a:gd name="T21" fmla="*/ 27 h 36"/>
                  <a:gd name="T22" fmla="*/ 29 w 38"/>
                  <a:gd name="T23" fmla="*/ 27 h 36"/>
                  <a:gd name="T24" fmla="*/ 32 w 38"/>
                  <a:gd name="T25" fmla="*/ 18 h 36"/>
                  <a:gd name="T26" fmla="*/ 29 w 38"/>
                  <a:gd name="T27" fmla="*/ 10 h 36"/>
                  <a:gd name="T28" fmla="*/ 20 w 38"/>
                  <a:gd name="T29" fmla="*/ 6 h 36"/>
                  <a:gd name="T30" fmla="*/ 20 w 38"/>
                  <a:gd name="T31" fmla="*/ 6 h 36"/>
                  <a:gd name="T32" fmla="*/ 12 w 38"/>
                  <a:gd name="T33" fmla="*/ 10 h 36"/>
                  <a:gd name="T34" fmla="*/ 12 w 38"/>
                  <a:gd name="T35"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6">
                    <a:moveTo>
                      <a:pt x="20" y="36"/>
                    </a:moveTo>
                    <a:cubicBezTo>
                      <a:pt x="15" y="36"/>
                      <a:pt x="11" y="35"/>
                      <a:pt x="7" y="31"/>
                    </a:cubicBezTo>
                    <a:cubicBezTo>
                      <a:pt x="7" y="31"/>
                      <a:pt x="7" y="31"/>
                      <a:pt x="7" y="31"/>
                    </a:cubicBezTo>
                    <a:cubicBezTo>
                      <a:pt x="0" y="24"/>
                      <a:pt x="0" y="13"/>
                      <a:pt x="7" y="6"/>
                    </a:cubicBezTo>
                    <a:cubicBezTo>
                      <a:pt x="11" y="2"/>
                      <a:pt x="15" y="0"/>
                      <a:pt x="20" y="0"/>
                    </a:cubicBezTo>
                    <a:cubicBezTo>
                      <a:pt x="20" y="0"/>
                      <a:pt x="20" y="0"/>
                      <a:pt x="20" y="0"/>
                    </a:cubicBezTo>
                    <a:cubicBezTo>
                      <a:pt x="25" y="0"/>
                      <a:pt x="30" y="2"/>
                      <a:pt x="33" y="6"/>
                    </a:cubicBezTo>
                    <a:cubicBezTo>
                      <a:pt x="37" y="9"/>
                      <a:pt x="38" y="14"/>
                      <a:pt x="38" y="18"/>
                    </a:cubicBezTo>
                    <a:cubicBezTo>
                      <a:pt x="38" y="23"/>
                      <a:pt x="37" y="28"/>
                      <a:pt x="33" y="31"/>
                    </a:cubicBezTo>
                    <a:cubicBezTo>
                      <a:pt x="30" y="35"/>
                      <a:pt x="25" y="36"/>
                      <a:pt x="20" y="36"/>
                    </a:cubicBezTo>
                    <a:close/>
                    <a:moveTo>
                      <a:pt x="12" y="27"/>
                    </a:moveTo>
                    <a:cubicBezTo>
                      <a:pt x="16" y="32"/>
                      <a:pt x="24" y="32"/>
                      <a:pt x="29" y="27"/>
                    </a:cubicBezTo>
                    <a:cubicBezTo>
                      <a:pt x="31" y="25"/>
                      <a:pt x="32" y="22"/>
                      <a:pt x="32" y="18"/>
                    </a:cubicBezTo>
                    <a:cubicBezTo>
                      <a:pt x="32" y="15"/>
                      <a:pt x="31" y="12"/>
                      <a:pt x="29" y="10"/>
                    </a:cubicBezTo>
                    <a:cubicBezTo>
                      <a:pt x="27" y="7"/>
                      <a:pt x="24" y="6"/>
                      <a:pt x="20" y="6"/>
                    </a:cubicBezTo>
                    <a:cubicBezTo>
                      <a:pt x="20" y="6"/>
                      <a:pt x="20" y="6"/>
                      <a:pt x="20" y="6"/>
                    </a:cubicBezTo>
                    <a:cubicBezTo>
                      <a:pt x="17" y="6"/>
                      <a:pt x="14" y="7"/>
                      <a:pt x="12" y="10"/>
                    </a:cubicBezTo>
                    <a:cubicBezTo>
                      <a:pt x="7" y="14"/>
                      <a:pt x="7" y="22"/>
                      <a:pt x="12" y="27"/>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7" name="Freeform 23">
                <a:extLst>
                  <a:ext uri="{FF2B5EF4-FFF2-40B4-BE49-F238E27FC236}">
                    <a16:creationId xmlns:a16="http://schemas.microsoft.com/office/drawing/2014/main" id="{76ADADDA-0D7D-44FC-9129-75F154E062D7}"/>
                  </a:ext>
                </a:extLst>
              </p:cNvPr>
              <p:cNvSpPr>
                <a:spLocks/>
              </p:cNvSpPr>
              <p:nvPr/>
            </p:nvSpPr>
            <p:spPr bwMode="auto">
              <a:xfrm>
                <a:off x="4256088" y="3055938"/>
                <a:ext cx="77787" cy="77788"/>
              </a:xfrm>
              <a:custGeom>
                <a:avLst/>
                <a:gdLst>
                  <a:gd name="T0" fmla="*/ 3 w 41"/>
                  <a:gd name="T1" fmla="*/ 41 h 41"/>
                  <a:gd name="T2" fmla="*/ 1 w 41"/>
                  <a:gd name="T3" fmla="*/ 40 h 41"/>
                  <a:gd name="T4" fmla="*/ 1 w 41"/>
                  <a:gd name="T5" fmla="*/ 36 h 41"/>
                  <a:gd name="T6" fmla="*/ 35 w 41"/>
                  <a:gd name="T7" fmla="*/ 1 h 41"/>
                  <a:gd name="T8" fmla="*/ 40 w 41"/>
                  <a:gd name="T9" fmla="*/ 1 h 41"/>
                  <a:gd name="T10" fmla="*/ 40 w 41"/>
                  <a:gd name="T11" fmla="*/ 5 h 41"/>
                  <a:gd name="T12" fmla="*/ 5 w 41"/>
                  <a:gd name="T13" fmla="*/ 40 h 41"/>
                  <a:gd name="T14" fmla="*/ 3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 y="41"/>
                    </a:moveTo>
                    <a:cubicBezTo>
                      <a:pt x="2" y="41"/>
                      <a:pt x="1" y="41"/>
                      <a:pt x="1" y="40"/>
                    </a:cubicBezTo>
                    <a:cubicBezTo>
                      <a:pt x="0" y="39"/>
                      <a:pt x="0" y="37"/>
                      <a:pt x="1" y="36"/>
                    </a:cubicBezTo>
                    <a:cubicBezTo>
                      <a:pt x="35" y="1"/>
                      <a:pt x="35" y="1"/>
                      <a:pt x="35" y="1"/>
                    </a:cubicBezTo>
                    <a:cubicBezTo>
                      <a:pt x="37" y="0"/>
                      <a:pt x="38" y="0"/>
                      <a:pt x="40" y="1"/>
                    </a:cubicBezTo>
                    <a:cubicBezTo>
                      <a:pt x="41" y="2"/>
                      <a:pt x="41" y="4"/>
                      <a:pt x="40" y="5"/>
                    </a:cubicBezTo>
                    <a:cubicBezTo>
                      <a:pt x="5" y="40"/>
                      <a:pt x="5" y="40"/>
                      <a:pt x="5" y="40"/>
                    </a:cubicBezTo>
                    <a:cubicBezTo>
                      <a:pt x="4" y="41"/>
                      <a:pt x="4" y="41"/>
                      <a:pt x="3" y="41"/>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8" name="Freeform 24">
                <a:extLst>
                  <a:ext uri="{FF2B5EF4-FFF2-40B4-BE49-F238E27FC236}">
                    <a16:creationId xmlns:a16="http://schemas.microsoft.com/office/drawing/2014/main" id="{E6D9D011-AB30-45A9-AF58-B57CC4430800}"/>
                  </a:ext>
                </a:extLst>
              </p:cNvPr>
              <p:cNvSpPr>
                <a:spLocks noEditPoints="1"/>
              </p:cNvSpPr>
              <p:nvPr/>
            </p:nvSpPr>
            <p:spPr bwMode="auto">
              <a:xfrm>
                <a:off x="3938588" y="3133725"/>
                <a:ext cx="314325" cy="153988"/>
              </a:xfrm>
              <a:custGeom>
                <a:avLst/>
                <a:gdLst>
                  <a:gd name="T0" fmla="*/ 83 w 167"/>
                  <a:gd name="T1" fmla="*/ 82 h 82"/>
                  <a:gd name="T2" fmla="*/ 79 w 167"/>
                  <a:gd name="T3" fmla="*/ 81 h 82"/>
                  <a:gd name="T4" fmla="*/ 5 w 167"/>
                  <a:gd name="T5" fmla="*/ 43 h 82"/>
                  <a:gd name="T6" fmla="*/ 0 w 167"/>
                  <a:gd name="T7" fmla="*/ 35 h 82"/>
                  <a:gd name="T8" fmla="*/ 6 w 167"/>
                  <a:gd name="T9" fmla="*/ 28 h 82"/>
                  <a:gd name="T10" fmla="*/ 79 w 167"/>
                  <a:gd name="T11" fmla="*/ 1 h 82"/>
                  <a:gd name="T12" fmla="*/ 86 w 167"/>
                  <a:gd name="T13" fmla="*/ 1 h 82"/>
                  <a:gd name="T14" fmla="*/ 161 w 167"/>
                  <a:gd name="T15" fmla="*/ 30 h 82"/>
                  <a:gd name="T16" fmla="*/ 167 w 167"/>
                  <a:gd name="T17" fmla="*/ 37 h 82"/>
                  <a:gd name="T18" fmla="*/ 162 w 167"/>
                  <a:gd name="T19" fmla="*/ 45 h 82"/>
                  <a:gd name="T20" fmla="*/ 87 w 167"/>
                  <a:gd name="T21" fmla="*/ 81 h 82"/>
                  <a:gd name="T22" fmla="*/ 83 w 167"/>
                  <a:gd name="T23" fmla="*/ 82 h 82"/>
                  <a:gd name="T24" fmla="*/ 83 w 167"/>
                  <a:gd name="T25" fmla="*/ 6 h 82"/>
                  <a:gd name="T26" fmla="*/ 81 w 167"/>
                  <a:gd name="T27" fmla="*/ 6 h 82"/>
                  <a:gd name="T28" fmla="*/ 8 w 167"/>
                  <a:gd name="T29" fmla="*/ 33 h 82"/>
                  <a:gd name="T30" fmla="*/ 6 w 167"/>
                  <a:gd name="T31" fmla="*/ 35 h 82"/>
                  <a:gd name="T32" fmla="*/ 8 w 167"/>
                  <a:gd name="T33" fmla="*/ 38 h 82"/>
                  <a:gd name="T34" fmla="*/ 81 w 167"/>
                  <a:gd name="T35" fmla="*/ 76 h 82"/>
                  <a:gd name="T36" fmla="*/ 84 w 167"/>
                  <a:gd name="T37" fmla="*/ 76 h 82"/>
                  <a:gd name="T38" fmla="*/ 159 w 167"/>
                  <a:gd name="T39" fmla="*/ 40 h 82"/>
                  <a:gd name="T40" fmla="*/ 161 w 167"/>
                  <a:gd name="T41" fmla="*/ 37 h 82"/>
                  <a:gd name="T42" fmla="*/ 159 w 167"/>
                  <a:gd name="T43" fmla="*/ 35 h 82"/>
                  <a:gd name="T44" fmla="*/ 159 w 167"/>
                  <a:gd name="T45" fmla="*/ 35 h 82"/>
                  <a:gd name="T46" fmla="*/ 84 w 167"/>
                  <a:gd name="T47" fmla="*/ 6 h 82"/>
                  <a:gd name="T48" fmla="*/ 83 w 167"/>
                  <a:gd name="T4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82">
                    <a:moveTo>
                      <a:pt x="83" y="82"/>
                    </a:moveTo>
                    <a:cubicBezTo>
                      <a:pt x="81" y="82"/>
                      <a:pt x="80" y="82"/>
                      <a:pt x="79" y="81"/>
                    </a:cubicBezTo>
                    <a:cubicBezTo>
                      <a:pt x="5" y="43"/>
                      <a:pt x="5" y="43"/>
                      <a:pt x="5" y="43"/>
                    </a:cubicBezTo>
                    <a:cubicBezTo>
                      <a:pt x="2" y="41"/>
                      <a:pt x="0" y="38"/>
                      <a:pt x="0" y="35"/>
                    </a:cubicBezTo>
                    <a:cubicBezTo>
                      <a:pt x="0" y="32"/>
                      <a:pt x="3" y="29"/>
                      <a:pt x="6" y="28"/>
                    </a:cubicBezTo>
                    <a:cubicBezTo>
                      <a:pt x="79" y="1"/>
                      <a:pt x="79" y="1"/>
                      <a:pt x="79" y="1"/>
                    </a:cubicBezTo>
                    <a:cubicBezTo>
                      <a:pt x="81" y="0"/>
                      <a:pt x="84" y="0"/>
                      <a:pt x="86" y="1"/>
                    </a:cubicBezTo>
                    <a:cubicBezTo>
                      <a:pt x="161" y="30"/>
                      <a:pt x="161" y="30"/>
                      <a:pt x="161" y="30"/>
                    </a:cubicBezTo>
                    <a:cubicBezTo>
                      <a:pt x="164" y="31"/>
                      <a:pt x="166" y="34"/>
                      <a:pt x="167" y="37"/>
                    </a:cubicBezTo>
                    <a:cubicBezTo>
                      <a:pt x="167" y="41"/>
                      <a:pt x="165" y="44"/>
                      <a:pt x="162" y="45"/>
                    </a:cubicBezTo>
                    <a:cubicBezTo>
                      <a:pt x="87" y="81"/>
                      <a:pt x="87" y="81"/>
                      <a:pt x="87" y="81"/>
                    </a:cubicBezTo>
                    <a:cubicBezTo>
                      <a:pt x="86" y="82"/>
                      <a:pt x="84" y="82"/>
                      <a:pt x="83" y="82"/>
                    </a:cubicBezTo>
                    <a:close/>
                    <a:moveTo>
                      <a:pt x="83" y="6"/>
                    </a:moveTo>
                    <a:cubicBezTo>
                      <a:pt x="82" y="6"/>
                      <a:pt x="82" y="6"/>
                      <a:pt x="81" y="6"/>
                    </a:cubicBezTo>
                    <a:cubicBezTo>
                      <a:pt x="8" y="33"/>
                      <a:pt x="8" y="33"/>
                      <a:pt x="8" y="33"/>
                    </a:cubicBezTo>
                    <a:cubicBezTo>
                      <a:pt x="7" y="34"/>
                      <a:pt x="6" y="34"/>
                      <a:pt x="6" y="35"/>
                    </a:cubicBezTo>
                    <a:cubicBezTo>
                      <a:pt x="6" y="36"/>
                      <a:pt x="6" y="37"/>
                      <a:pt x="8" y="38"/>
                    </a:cubicBezTo>
                    <a:cubicBezTo>
                      <a:pt x="81" y="76"/>
                      <a:pt x="81" y="76"/>
                      <a:pt x="81" y="76"/>
                    </a:cubicBezTo>
                    <a:cubicBezTo>
                      <a:pt x="82" y="76"/>
                      <a:pt x="83" y="76"/>
                      <a:pt x="84" y="76"/>
                    </a:cubicBezTo>
                    <a:cubicBezTo>
                      <a:pt x="159" y="40"/>
                      <a:pt x="159" y="40"/>
                      <a:pt x="159" y="40"/>
                    </a:cubicBezTo>
                    <a:cubicBezTo>
                      <a:pt x="161" y="39"/>
                      <a:pt x="161" y="38"/>
                      <a:pt x="161" y="37"/>
                    </a:cubicBezTo>
                    <a:cubicBezTo>
                      <a:pt x="161" y="37"/>
                      <a:pt x="160" y="36"/>
                      <a:pt x="159" y="35"/>
                    </a:cubicBezTo>
                    <a:cubicBezTo>
                      <a:pt x="159" y="35"/>
                      <a:pt x="159" y="35"/>
                      <a:pt x="159" y="35"/>
                    </a:cubicBezTo>
                    <a:cubicBezTo>
                      <a:pt x="84" y="6"/>
                      <a:pt x="84" y="6"/>
                      <a:pt x="84" y="6"/>
                    </a:cubicBezTo>
                    <a:cubicBezTo>
                      <a:pt x="83" y="6"/>
                      <a:pt x="83" y="6"/>
                      <a:pt x="83" y="6"/>
                    </a:cubicBezTo>
                    <a:close/>
                  </a:path>
                </a:pathLst>
              </a:custGeom>
              <a:solidFill>
                <a:schemeClr val="tx2"/>
              </a:solidFill>
              <a:ln w="3175">
                <a:solidFill>
                  <a:schemeClr val="tx2"/>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49" name="Freeform 25">
                <a:extLst>
                  <a:ext uri="{FF2B5EF4-FFF2-40B4-BE49-F238E27FC236}">
                    <a16:creationId xmlns:a16="http://schemas.microsoft.com/office/drawing/2014/main" id="{0AA16DAE-D1C4-4F68-9CEC-285DA57EDDAC}"/>
                  </a:ext>
                </a:extLst>
              </p:cNvPr>
              <p:cNvSpPr>
                <a:spLocks/>
              </p:cNvSpPr>
              <p:nvPr/>
            </p:nvSpPr>
            <p:spPr bwMode="auto">
              <a:xfrm>
                <a:off x="3938588" y="3233738"/>
                <a:ext cx="314325" cy="111125"/>
              </a:xfrm>
              <a:custGeom>
                <a:avLst/>
                <a:gdLst>
                  <a:gd name="T0" fmla="*/ 83 w 167"/>
                  <a:gd name="T1" fmla="*/ 59 h 59"/>
                  <a:gd name="T2" fmla="*/ 79 w 167"/>
                  <a:gd name="T3" fmla="*/ 58 h 59"/>
                  <a:gd name="T4" fmla="*/ 5 w 167"/>
                  <a:gd name="T5" fmla="*/ 20 h 59"/>
                  <a:gd name="T6" fmla="*/ 0 w 167"/>
                  <a:gd name="T7" fmla="*/ 12 h 59"/>
                  <a:gd name="T8" fmla="*/ 6 w 167"/>
                  <a:gd name="T9" fmla="*/ 4 h 59"/>
                  <a:gd name="T10" fmla="*/ 15 w 167"/>
                  <a:gd name="T11" fmla="*/ 1 h 59"/>
                  <a:gd name="T12" fmla="*/ 19 w 167"/>
                  <a:gd name="T13" fmla="*/ 3 h 59"/>
                  <a:gd name="T14" fmla="*/ 17 w 167"/>
                  <a:gd name="T15" fmla="*/ 7 h 59"/>
                  <a:gd name="T16" fmla="*/ 8 w 167"/>
                  <a:gd name="T17" fmla="*/ 10 h 59"/>
                  <a:gd name="T18" fmla="*/ 6 w 167"/>
                  <a:gd name="T19" fmla="*/ 12 h 59"/>
                  <a:gd name="T20" fmla="*/ 8 w 167"/>
                  <a:gd name="T21" fmla="*/ 15 h 59"/>
                  <a:gd name="T22" fmla="*/ 81 w 167"/>
                  <a:gd name="T23" fmla="*/ 53 h 59"/>
                  <a:gd name="T24" fmla="*/ 84 w 167"/>
                  <a:gd name="T25" fmla="*/ 53 h 59"/>
                  <a:gd name="T26" fmla="*/ 159 w 167"/>
                  <a:gd name="T27" fmla="*/ 17 h 59"/>
                  <a:gd name="T28" fmla="*/ 161 w 167"/>
                  <a:gd name="T29" fmla="*/ 14 h 59"/>
                  <a:gd name="T30" fmla="*/ 159 w 167"/>
                  <a:gd name="T31" fmla="*/ 12 h 59"/>
                  <a:gd name="T32" fmla="*/ 148 w 167"/>
                  <a:gd name="T33" fmla="*/ 8 h 59"/>
                  <a:gd name="T34" fmla="*/ 147 w 167"/>
                  <a:gd name="T35" fmla="*/ 4 h 59"/>
                  <a:gd name="T36" fmla="*/ 151 w 167"/>
                  <a:gd name="T37" fmla="*/ 2 h 59"/>
                  <a:gd name="T38" fmla="*/ 161 w 167"/>
                  <a:gd name="T39" fmla="*/ 6 h 59"/>
                  <a:gd name="T40" fmla="*/ 167 w 167"/>
                  <a:gd name="T41" fmla="*/ 14 h 59"/>
                  <a:gd name="T42" fmla="*/ 162 w 167"/>
                  <a:gd name="T43" fmla="*/ 22 h 59"/>
                  <a:gd name="T44" fmla="*/ 87 w 167"/>
                  <a:gd name="T45" fmla="*/ 58 h 59"/>
                  <a:gd name="T46" fmla="*/ 83 w 167"/>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59">
                    <a:moveTo>
                      <a:pt x="83" y="59"/>
                    </a:moveTo>
                    <a:cubicBezTo>
                      <a:pt x="81" y="59"/>
                      <a:pt x="80" y="59"/>
                      <a:pt x="79" y="58"/>
                    </a:cubicBezTo>
                    <a:cubicBezTo>
                      <a:pt x="5" y="20"/>
                      <a:pt x="5" y="20"/>
                      <a:pt x="5" y="20"/>
                    </a:cubicBezTo>
                    <a:cubicBezTo>
                      <a:pt x="2" y="18"/>
                      <a:pt x="0" y="15"/>
                      <a:pt x="0" y="12"/>
                    </a:cubicBezTo>
                    <a:cubicBezTo>
                      <a:pt x="0" y="8"/>
                      <a:pt x="3" y="6"/>
                      <a:pt x="6" y="4"/>
                    </a:cubicBezTo>
                    <a:cubicBezTo>
                      <a:pt x="15" y="1"/>
                      <a:pt x="15" y="1"/>
                      <a:pt x="15" y="1"/>
                    </a:cubicBezTo>
                    <a:cubicBezTo>
                      <a:pt x="17" y="0"/>
                      <a:pt x="19" y="1"/>
                      <a:pt x="19" y="3"/>
                    </a:cubicBezTo>
                    <a:cubicBezTo>
                      <a:pt x="20" y="4"/>
                      <a:pt x="19" y="6"/>
                      <a:pt x="17" y="7"/>
                    </a:cubicBezTo>
                    <a:cubicBezTo>
                      <a:pt x="8" y="10"/>
                      <a:pt x="8" y="10"/>
                      <a:pt x="8" y="10"/>
                    </a:cubicBezTo>
                    <a:cubicBezTo>
                      <a:pt x="7" y="10"/>
                      <a:pt x="6" y="11"/>
                      <a:pt x="6" y="12"/>
                    </a:cubicBezTo>
                    <a:cubicBezTo>
                      <a:pt x="6" y="13"/>
                      <a:pt x="6" y="14"/>
                      <a:pt x="8" y="15"/>
                    </a:cubicBezTo>
                    <a:cubicBezTo>
                      <a:pt x="81" y="53"/>
                      <a:pt x="81" y="53"/>
                      <a:pt x="81" y="53"/>
                    </a:cubicBezTo>
                    <a:cubicBezTo>
                      <a:pt x="82" y="53"/>
                      <a:pt x="83" y="53"/>
                      <a:pt x="84" y="53"/>
                    </a:cubicBezTo>
                    <a:cubicBezTo>
                      <a:pt x="159" y="17"/>
                      <a:pt x="159" y="17"/>
                      <a:pt x="159" y="17"/>
                    </a:cubicBezTo>
                    <a:cubicBezTo>
                      <a:pt x="161" y="16"/>
                      <a:pt x="161" y="15"/>
                      <a:pt x="161" y="14"/>
                    </a:cubicBezTo>
                    <a:cubicBezTo>
                      <a:pt x="161" y="14"/>
                      <a:pt x="160" y="13"/>
                      <a:pt x="159" y="12"/>
                    </a:cubicBezTo>
                    <a:cubicBezTo>
                      <a:pt x="148" y="8"/>
                      <a:pt x="148" y="8"/>
                      <a:pt x="148" y="8"/>
                    </a:cubicBezTo>
                    <a:cubicBezTo>
                      <a:pt x="147" y="7"/>
                      <a:pt x="146" y="6"/>
                      <a:pt x="147" y="4"/>
                    </a:cubicBezTo>
                    <a:cubicBezTo>
                      <a:pt x="147" y="3"/>
                      <a:pt x="149" y="2"/>
                      <a:pt x="151" y="2"/>
                    </a:cubicBezTo>
                    <a:cubicBezTo>
                      <a:pt x="161" y="6"/>
                      <a:pt x="161" y="6"/>
                      <a:pt x="161" y="6"/>
                    </a:cubicBezTo>
                    <a:cubicBezTo>
                      <a:pt x="164" y="8"/>
                      <a:pt x="166" y="11"/>
                      <a:pt x="167" y="14"/>
                    </a:cubicBezTo>
                    <a:cubicBezTo>
                      <a:pt x="167" y="17"/>
                      <a:pt x="165" y="20"/>
                      <a:pt x="162" y="22"/>
                    </a:cubicBezTo>
                    <a:cubicBezTo>
                      <a:pt x="87" y="58"/>
                      <a:pt x="87" y="58"/>
                      <a:pt x="87" y="58"/>
                    </a:cubicBezTo>
                    <a:cubicBezTo>
                      <a:pt x="86" y="59"/>
                      <a:pt x="84" y="59"/>
                      <a:pt x="83" y="59"/>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50" name="Freeform 26">
                <a:extLst>
                  <a:ext uri="{FF2B5EF4-FFF2-40B4-BE49-F238E27FC236}">
                    <a16:creationId xmlns:a16="http://schemas.microsoft.com/office/drawing/2014/main" id="{FA2C2248-1728-41A8-A40E-7FF596558A61}"/>
                  </a:ext>
                </a:extLst>
              </p:cNvPr>
              <p:cNvSpPr>
                <a:spLocks/>
              </p:cNvSpPr>
              <p:nvPr/>
            </p:nvSpPr>
            <p:spPr bwMode="auto">
              <a:xfrm>
                <a:off x="3938588" y="3300413"/>
                <a:ext cx="314325" cy="111125"/>
              </a:xfrm>
              <a:custGeom>
                <a:avLst/>
                <a:gdLst>
                  <a:gd name="T0" fmla="*/ 83 w 167"/>
                  <a:gd name="T1" fmla="*/ 59 h 59"/>
                  <a:gd name="T2" fmla="*/ 79 w 167"/>
                  <a:gd name="T3" fmla="*/ 58 h 59"/>
                  <a:gd name="T4" fmla="*/ 5 w 167"/>
                  <a:gd name="T5" fmla="*/ 20 h 59"/>
                  <a:gd name="T6" fmla="*/ 0 w 167"/>
                  <a:gd name="T7" fmla="*/ 12 h 59"/>
                  <a:gd name="T8" fmla="*/ 6 w 167"/>
                  <a:gd name="T9" fmla="*/ 4 h 59"/>
                  <a:gd name="T10" fmla="*/ 15 w 167"/>
                  <a:gd name="T11" fmla="*/ 1 h 59"/>
                  <a:gd name="T12" fmla="*/ 19 w 167"/>
                  <a:gd name="T13" fmla="*/ 3 h 59"/>
                  <a:gd name="T14" fmla="*/ 17 w 167"/>
                  <a:gd name="T15" fmla="*/ 6 h 59"/>
                  <a:gd name="T16" fmla="*/ 8 w 167"/>
                  <a:gd name="T17" fmla="*/ 10 h 59"/>
                  <a:gd name="T18" fmla="*/ 6 w 167"/>
                  <a:gd name="T19" fmla="*/ 12 h 59"/>
                  <a:gd name="T20" fmla="*/ 8 w 167"/>
                  <a:gd name="T21" fmla="*/ 14 h 59"/>
                  <a:gd name="T22" fmla="*/ 81 w 167"/>
                  <a:gd name="T23" fmla="*/ 53 h 59"/>
                  <a:gd name="T24" fmla="*/ 84 w 167"/>
                  <a:gd name="T25" fmla="*/ 53 h 59"/>
                  <a:gd name="T26" fmla="*/ 159 w 167"/>
                  <a:gd name="T27" fmla="*/ 16 h 59"/>
                  <a:gd name="T28" fmla="*/ 161 w 167"/>
                  <a:gd name="T29" fmla="*/ 14 h 59"/>
                  <a:gd name="T30" fmla="*/ 159 w 167"/>
                  <a:gd name="T31" fmla="*/ 12 h 59"/>
                  <a:gd name="T32" fmla="*/ 148 w 167"/>
                  <a:gd name="T33" fmla="*/ 8 h 59"/>
                  <a:gd name="T34" fmla="*/ 147 w 167"/>
                  <a:gd name="T35" fmla="*/ 4 h 59"/>
                  <a:gd name="T36" fmla="*/ 151 w 167"/>
                  <a:gd name="T37" fmla="*/ 2 h 59"/>
                  <a:gd name="T38" fmla="*/ 161 w 167"/>
                  <a:gd name="T39" fmla="*/ 6 h 59"/>
                  <a:gd name="T40" fmla="*/ 167 w 167"/>
                  <a:gd name="T41" fmla="*/ 14 h 59"/>
                  <a:gd name="T42" fmla="*/ 162 w 167"/>
                  <a:gd name="T43" fmla="*/ 22 h 59"/>
                  <a:gd name="T44" fmla="*/ 87 w 167"/>
                  <a:gd name="T45" fmla="*/ 58 h 59"/>
                  <a:gd name="T46" fmla="*/ 83 w 167"/>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59">
                    <a:moveTo>
                      <a:pt x="83" y="59"/>
                    </a:moveTo>
                    <a:cubicBezTo>
                      <a:pt x="81" y="59"/>
                      <a:pt x="80" y="59"/>
                      <a:pt x="79" y="58"/>
                    </a:cubicBezTo>
                    <a:cubicBezTo>
                      <a:pt x="5" y="20"/>
                      <a:pt x="5" y="20"/>
                      <a:pt x="5" y="20"/>
                    </a:cubicBezTo>
                    <a:cubicBezTo>
                      <a:pt x="2" y="18"/>
                      <a:pt x="0" y="15"/>
                      <a:pt x="0" y="12"/>
                    </a:cubicBezTo>
                    <a:cubicBezTo>
                      <a:pt x="0" y="8"/>
                      <a:pt x="3" y="5"/>
                      <a:pt x="6" y="4"/>
                    </a:cubicBezTo>
                    <a:cubicBezTo>
                      <a:pt x="15" y="1"/>
                      <a:pt x="15" y="1"/>
                      <a:pt x="15" y="1"/>
                    </a:cubicBezTo>
                    <a:cubicBezTo>
                      <a:pt x="17" y="0"/>
                      <a:pt x="19" y="1"/>
                      <a:pt x="19" y="3"/>
                    </a:cubicBezTo>
                    <a:cubicBezTo>
                      <a:pt x="20" y="4"/>
                      <a:pt x="19" y="6"/>
                      <a:pt x="17" y="6"/>
                    </a:cubicBezTo>
                    <a:cubicBezTo>
                      <a:pt x="8" y="10"/>
                      <a:pt x="8" y="10"/>
                      <a:pt x="8" y="10"/>
                    </a:cubicBezTo>
                    <a:cubicBezTo>
                      <a:pt x="7" y="10"/>
                      <a:pt x="6" y="11"/>
                      <a:pt x="6" y="12"/>
                    </a:cubicBezTo>
                    <a:cubicBezTo>
                      <a:pt x="6" y="13"/>
                      <a:pt x="6" y="14"/>
                      <a:pt x="8" y="14"/>
                    </a:cubicBezTo>
                    <a:cubicBezTo>
                      <a:pt x="81" y="53"/>
                      <a:pt x="81" y="53"/>
                      <a:pt x="81" y="53"/>
                    </a:cubicBezTo>
                    <a:cubicBezTo>
                      <a:pt x="82" y="53"/>
                      <a:pt x="83" y="53"/>
                      <a:pt x="84" y="53"/>
                    </a:cubicBezTo>
                    <a:cubicBezTo>
                      <a:pt x="159" y="16"/>
                      <a:pt x="159" y="16"/>
                      <a:pt x="159" y="16"/>
                    </a:cubicBezTo>
                    <a:cubicBezTo>
                      <a:pt x="161" y="16"/>
                      <a:pt x="161" y="15"/>
                      <a:pt x="161" y="14"/>
                    </a:cubicBezTo>
                    <a:cubicBezTo>
                      <a:pt x="161" y="14"/>
                      <a:pt x="160" y="13"/>
                      <a:pt x="159" y="12"/>
                    </a:cubicBezTo>
                    <a:cubicBezTo>
                      <a:pt x="148" y="8"/>
                      <a:pt x="148" y="8"/>
                      <a:pt x="148" y="8"/>
                    </a:cubicBezTo>
                    <a:cubicBezTo>
                      <a:pt x="147" y="7"/>
                      <a:pt x="146" y="6"/>
                      <a:pt x="147" y="4"/>
                    </a:cubicBezTo>
                    <a:cubicBezTo>
                      <a:pt x="147" y="2"/>
                      <a:pt x="149" y="2"/>
                      <a:pt x="151" y="2"/>
                    </a:cubicBezTo>
                    <a:cubicBezTo>
                      <a:pt x="161" y="6"/>
                      <a:pt x="161" y="6"/>
                      <a:pt x="161" y="6"/>
                    </a:cubicBezTo>
                    <a:cubicBezTo>
                      <a:pt x="164" y="8"/>
                      <a:pt x="166" y="11"/>
                      <a:pt x="167" y="14"/>
                    </a:cubicBezTo>
                    <a:cubicBezTo>
                      <a:pt x="167" y="17"/>
                      <a:pt x="165" y="20"/>
                      <a:pt x="162" y="22"/>
                    </a:cubicBezTo>
                    <a:cubicBezTo>
                      <a:pt x="87" y="58"/>
                      <a:pt x="87" y="58"/>
                      <a:pt x="87" y="58"/>
                    </a:cubicBezTo>
                    <a:cubicBezTo>
                      <a:pt x="86" y="59"/>
                      <a:pt x="84" y="59"/>
                      <a:pt x="83" y="59"/>
                    </a:cubicBezTo>
                    <a:close/>
                  </a:path>
                </a:pathLst>
              </a:custGeom>
              <a:solidFill>
                <a:schemeClr val="tx2"/>
              </a:solidFill>
              <a:ln w="3175">
                <a:solidFill>
                  <a:schemeClr val="tx2"/>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51" name="Freeform 10">
                <a:extLst>
                  <a:ext uri="{FF2B5EF4-FFF2-40B4-BE49-F238E27FC236}">
                    <a16:creationId xmlns:a16="http://schemas.microsoft.com/office/drawing/2014/main" id="{E094934F-56DD-45FE-9832-50727D9FBD2B}"/>
                  </a:ext>
                </a:extLst>
              </p:cNvPr>
              <p:cNvSpPr>
                <a:spLocks/>
              </p:cNvSpPr>
              <p:nvPr/>
            </p:nvSpPr>
            <p:spPr bwMode="auto">
              <a:xfrm>
                <a:off x="3875088" y="3073400"/>
                <a:ext cx="120650" cy="388938"/>
              </a:xfrm>
              <a:custGeom>
                <a:avLst/>
                <a:gdLst>
                  <a:gd name="T0" fmla="*/ 61 w 64"/>
                  <a:gd name="T1" fmla="*/ 206 h 206"/>
                  <a:gd name="T2" fmla="*/ 60 w 64"/>
                  <a:gd name="T3" fmla="*/ 206 h 206"/>
                  <a:gd name="T4" fmla="*/ 0 w 64"/>
                  <a:gd name="T5" fmla="*/ 104 h 206"/>
                  <a:gd name="T6" fmla="*/ 60 w 64"/>
                  <a:gd name="T7" fmla="*/ 1 h 206"/>
                  <a:gd name="T8" fmla="*/ 64 w 64"/>
                  <a:gd name="T9" fmla="*/ 2 h 206"/>
                  <a:gd name="T10" fmla="*/ 63 w 64"/>
                  <a:gd name="T11" fmla="*/ 6 h 206"/>
                  <a:gd name="T12" fmla="*/ 6 w 64"/>
                  <a:gd name="T13" fmla="*/ 104 h 206"/>
                  <a:gd name="T14" fmla="*/ 63 w 64"/>
                  <a:gd name="T15" fmla="*/ 201 h 206"/>
                  <a:gd name="T16" fmla="*/ 64 w 64"/>
                  <a:gd name="T17" fmla="*/ 205 h 206"/>
                  <a:gd name="T18" fmla="*/ 61 w 64"/>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06">
                    <a:moveTo>
                      <a:pt x="61" y="206"/>
                    </a:moveTo>
                    <a:cubicBezTo>
                      <a:pt x="61" y="206"/>
                      <a:pt x="60" y="206"/>
                      <a:pt x="60" y="206"/>
                    </a:cubicBezTo>
                    <a:cubicBezTo>
                      <a:pt x="23" y="185"/>
                      <a:pt x="0" y="146"/>
                      <a:pt x="0" y="104"/>
                    </a:cubicBezTo>
                    <a:cubicBezTo>
                      <a:pt x="0" y="61"/>
                      <a:pt x="23" y="22"/>
                      <a:pt x="60" y="1"/>
                    </a:cubicBezTo>
                    <a:cubicBezTo>
                      <a:pt x="61" y="0"/>
                      <a:pt x="63" y="1"/>
                      <a:pt x="64" y="2"/>
                    </a:cubicBezTo>
                    <a:cubicBezTo>
                      <a:pt x="64" y="4"/>
                      <a:pt x="64" y="6"/>
                      <a:pt x="63" y="6"/>
                    </a:cubicBezTo>
                    <a:cubicBezTo>
                      <a:pt x="28" y="26"/>
                      <a:pt x="6" y="64"/>
                      <a:pt x="6" y="104"/>
                    </a:cubicBezTo>
                    <a:cubicBezTo>
                      <a:pt x="6" y="144"/>
                      <a:pt x="28" y="181"/>
                      <a:pt x="63" y="201"/>
                    </a:cubicBezTo>
                    <a:cubicBezTo>
                      <a:pt x="64" y="202"/>
                      <a:pt x="64" y="203"/>
                      <a:pt x="64" y="205"/>
                    </a:cubicBezTo>
                    <a:cubicBezTo>
                      <a:pt x="63" y="206"/>
                      <a:pt x="62" y="206"/>
                      <a:pt x="61" y="206"/>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52" name="Freeform 18">
                <a:extLst>
                  <a:ext uri="{FF2B5EF4-FFF2-40B4-BE49-F238E27FC236}">
                    <a16:creationId xmlns:a16="http://schemas.microsoft.com/office/drawing/2014/main" id="{283F9D1C-B0E7-451B-8F9D-9361D5F5E0CA}"/>
                  </a:ext>
                </a:extLst>
              </p:cNvPr>
              <p:cNvSpPr>
                <a:spLocks/>
              </p:cNvSpPr>
              <p:nvPr/>
            </p:nvSpPr>
            <p:spPr bwMode="auto">
              <a:xfrm>
                <a:off x="4195763" y="3073400"/>
                <a:ext cx="120650" cy="388938"/>
              </a:xfrm>
              <a:custGeom>
                <a:avLst/>
                <a:gdLst>
                  <a:gd name="T0" fmla="*/ 3 w 64"/>
                  <a:gd name="T1" fmla="*/ 206 h 206"/>
                  <a:gd name="T2" fmla="*/ 1 w 64"/>
                  <a:gd name="T3" fmla="*/ 205 h 206"/>
                  <a:gd name="T4" fmla="*/ 2 w 64"/>
                  <a:gd name="T5" fmla="*/ 201 h 206"/>
                  <a:gd name="T6" fmla="*/ 58 w 64"/>
                  <a:gd name="T7" fmla="*/ 104 h 206"/>
                  <a:gd name="T8" fmla="*/ 2 w 64"/>
                  <a:gd name="T9" fmla="*/ 6 h 206"/>
                  <a:gd name="T10" fmla="*/ 1 w 64"/>
                  <a:gd name="T11" fmla="*/ 2 h 206"/>
                  <a:gd name="T12" fmla="*/ 5 w 64"/>
                  <a:gd name="T13" fmla="*/ 1 h 206"/>
                  <a:gd name="T14" fmla="*/ 64 w 64"/>
                  <a:gd name="T15" fmla="*/ 104 h 206"/>
                  <a:gd name="T16" fmla="*/ 5 w 64"/>
                  <a:gd name="T17" fmla="*/ 206 h 206"/>
                  <a:gd name="T18" fmla="*/ 3 w 64"/>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06">
                    <a:moveTo>
                      <a:pt x="3" y="206"/>
                    </a:moveTo>
                    <a:cubicBezTo>
                      <a:pt x="2" y="206"/>
                      <a:pt x="1" y="206"/>
                      <a:pt x="1" y="205"/>
                    </a:cubicBezTo>
                    <a:cubicBezTo>
                      <a:pt x="0" y="203"/>
                      <a:pt x="0" y="202"/>
                      <a:pt x="2" y="201"/>
                    </a:cubicBezTo>
                    <a:cubicBezTo>
                      <a:pt x="37" y="181"/>
                      <a:pt x="58" y="144"/>
                      <a:pt x="58" y="104"/>
                    </a:cubicBezTo>
                    <a:cubicBezTo>
                      <a:pt x="58" y="64"/>
                      <a:pt x="37" y="26"/>
                      <a:pt x="2" y="6"/>
                    </a:cubicBezTo>
                    <a:cubicBezTo>
                      <a:pt x="0" y="6"/>
                      <a:pt x="0" y="4"/>
                      <a:pt x="1" y="2"/>
                    </a:cubicBezTo>
                    <a:cubicBezTo>
                      <a:pt x="1" y="1"/>
                      <a:pt x="3" y="0"/>
                      <a:pt x="5" y="1"/>
                    </a:cubicBezTo>
                    <a:cubicBezTo>
                      <a:pt x="42" y="22"/>
                      <a:pt x="64" y="61"/>
                      <a:pt x="64" y="104"/>
                    </a:cubicBezTo>
                    <a:cubicBezTo>
                      <a:pt x="64" y="146"/>
                      <a:pt x="42" y="185"/>
                      <a:pt x="5" y="206"/>
                    </a:cubicBezTo>
                    <a:cubicBezTo>
                      <a:pt x="4" y="206"/>
                      <a:pt x="4" y="206"/>
                      <a:pt x="3" y="206"/>
                    </a:cubicBezTo>
                    <a:close/>
                  </a:path>
                </a:pathLst>
              </a:custGeom>
              <a:solidFill>
                <a:schemeClr val="tx1"/>
              </a:solidFill>
              <a:ln w="3175">
                <a:solidFill>
                  <a:schemeClr val="tx1"/>
                </a:solidFill>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grpSp>
      </p:grpSp>
      <p:sp>
        <p:nvSpPr>
          <p:cNvPr id="53" name="TextBox 10">
            <a:extLst>
              <a:ext uri="{FF2B5EF4-FFF2-40B4-BE49-F238E27FC236}">
                <a16:creationId xmlns:a16="http://schemas.microsoft.com/office/drawing/2014/main" id="{6E7A1455-840F-4039-8CBA-100A0014EBA5}"/>
              </a:ext>
            </a:extLst>
          </p:cNvPr>
          <p:cNvSpPr txBox="1"/>
          <p:nvPr/>
        </p:nvSpPr>
        <p:spPr>
          <a:xfrm>
            <a:off x="4426570" y="2708603"/>
            <a:ext cx="1895669" cy="255070"/>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45" fontAlgn="base">
              <a:lnSpc>
                <a:spcPct val="90000"/>
              </a:lnSpc>
              <a:spcBef>
                <a:spcPct val="0"/>
              </a:spcBef>
              <a:spcAft>
                <a:spcPct val="0"/>
              </a:spcAft>
              <a:defRPr/>
            </a:pPr>
            <a:r>
              <a:rPr lang="en-US" sz="1175" b="1" kern="0">
                <a:solidFill>
                  <a:srgbClr val="505050"/>
                </a:solidFill>
                <a:latin typeface="Segoe UI Semilight" panose="020B0402040204020203" pitchFamily="34" charset="0"/>
                <a:ea typeface="ＭＳ Ｐゴシック" charset="0"/>
                <a:cs typeface="Segoe UI Semilight" panose="020B0402040204020203" pitchFamily="34" charset="0"/>
              </a:rPr>
              <a:t>Sensitivity</a:t>
            </a:r>
          </a:p>
        </p:txBody>
      </p:sp>
      <p:sp>
        <p:nvSpPr>
          <p:cNvPr id="55" name="Rectangle: Rounded Corners 54">
            <a:extLst>
              <a:ext uri="{FF2B5EF4-FFF2-40B4-BE49-F238E27FC236}">
                <a16:creationId xmlns:a16="http://schemas.microsoft.com/office/drawing/2014/main" id="{421D9722-03F0-47BA-B46B-1FFDF975B78C}"/>
              </a:ext>
            </a:extLst>
          </p:cNvPr>
          <p:cNvSpPr/>
          <p:nvPr/>
        </p:nvSpPr>
        <p:spPr bwMode="auto">
          <a:xfrm rot="16200000">
            <a:off x="4810275" y="2102441"/>
            <a:ext cx="904795" cy="2002784"/>
          </a:xfrm>
          <a:prstGeom prst="roundRect">
            <a:avLst>
              <a:gd name="adj" fmla="val 7124"/>
            </a:avLst>
          </a:prstGeom>
          <a:no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214A6721-5974-43AC-9353-C1411EE6563E}"/>
              </a:ext>
            </a:extLst>
          </p:cNvPr>
          <p:cNvSpPr/>
          <p:nvPr/>
        </p:nvSpPr>
        <p:spPr bwMode="auto">
          <a:xfrm rot="16200000">
            <a:off x="6956406" y="2102440"/>
            <a:ext cx="904795" cy="2002784"/>
          </a:xfrm>
          <a:prstGeom prst="roundRect">
            <a:avLst>
              <a:gd name="adj" fmla="val 7124"/>
            </a:avLst>
          </a:prstGeom>
          <a:no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10">
            <a:extLst>
              <a:ext uri="{FF2B5EF4-FFF2-40B4-BE49-F238E27FC236}">
                <a16:creationId xmlns:a16="http://schemas.microsoft.com/office/drawing/2014/main" id="{0BFE3514-6519-4A55-B732-95191D1454E7}"/>
              </a:ext>
            </a:extLst>
          </p:cNvPr>
          <p:cNvSpPr txBox="1"/>
          <p:nvPr/>
        </p:nvSpPr>
        <p:spPr>
          <a:xfrm>
            <a:off x="6536579" y="2707733"/>
            <a:ext cx="1895669" cy="255070"/>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445" fontAlgn="base">
              <a:lnSpc>
                <a:spcPct val="90000"/>
              </a:lnSpc>
              <a:spcBef>
                <a:spcPct val="0"/>
              </a:spcBef>
              <a:spcAft>
                <a:spcPct val="0"/>
              </a:spcAft>
              <a:defRPr/>
            </a:pPr>
            <a:r>
              <a:rPr lang="en-US" sz="1175" b="1" kern="0">
                <a:solidFill>
                  <a:srgbClr val="505050"/>
                </a:solidFill>
                <a:latin typeface="Segoe UI Semilight" panose="020B0402040204020203" pitchFamily="34" charset="0"/>
                <a:ea typeface="ＭＳ Ｐゴシック" charset="0"/>
                <a:cs typeface="Segoe UI Semilight" panose="020B0402040204020203" pitchFamily="34" charset="0"/>
              </a:rPr>
              <a:t>Retention</a:t>
            </a:r>
          </a:p>
        </p:txBody>
      </p:sp>
      <p:sp>
        <p:nvSpPr>
          <p:cNvPr id="85" name="Rectangle 84">
            <a:extLst>
              <a:ext uri="{FF2B5EF4-FFF2-40B4-BE49-F238E27FC236}">
                <a16:creationId xmlns:a16="http://schemas.microsoft.com/office/drawing/2014/main" id="{1AFC37B6-F9A6-4DD2-B33F-507A2CAD5B49}"/>
              </a:ext>
            </a:extLst>
          </p:cNvPr>
          <p:cNvSpPr/>
          <p:nvPr/>
        </p:nvSpPr>
        <p:spPr>
          <a:xfrm>
            <a:off x="4436969" y="2921255"/>
            <a:ext cx="1443828" cy="602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14230" indent="-214230" defTabSz="685537">
              <a:buSzPct val="80000"/>
              <a:buFont typeface="Wingdings" panose="05000000000000000000" pitchFamily="2" charset="2"/>
              <a:buChar char="à"/>
              <a:defRPr/>
            </a:pPr>
            <a:r>
              <a:rPr lang="en-US" sz="900">
                <a:solidFill>
                  <a:srgbClr val="505050"/>
                </a:solidFill>
                <a:latin typeface="Segoe UI"/>
              </a:rPr>
              <a:t>Encryption</a:t>
            </a:r>
          </a:p>
          <a:p>
            <a:pPr marL="214230" indent="-214230" defTabSz="685537">
              <a:buSzPct val="80000"/>
              <a:buFont typeface="Wingdings" panose="05000000000000000000" pitchFamily="2" charset="2"/>
              <a:buChar char="à"/>
              <a:defRPr/>
            </a:pPr>
            <a:r>
              <a:rPr lang="en-US" sz="900">
                <a:solidFill>
                  <a:srgbClr val="505050"/>
                </a:solidFill>
                <a:latin typeface="Segoe UI"/>
              </a:rPr>
              <a:t>Restrict Access</a:t>
            </a:r>
          </a:p>
          <a:p>
            <a:pPr marL="214230" indent="-214230" defTabSz="685537">
              <a:buSzPct val="80000"/>
              <a:buFont typeface="Wingdings" panose="05000000000000000000" pitchFamily="2" charset="2"/>
              <a:buChar char="à"/>
              <a:defRPr/>
            </a:pPr>
            <a:r>
              <a:rPr lang="en-US" sz="900">
                <a:solidFill>
                  <a:srgbClr val="505050"/>
                </a:solidFill>
                <a:latin typeface="Segoe UI"/>
              </a:rPr>
              <a:t>Watermark</a:t>
            </a:r>
          </a:p>
          <a:p>
            <a:pPr marL="214230" indent="-214230" defTabSz="685537">
              <a:buSzPct val="80000"/>
              <a:buFont typeface="Wingdings" panose="05000000000000000000" pitchFamily="2" charset="2"/>
              <a:buChar char="à"/>
              <a:defRPr/>
            </a:pPr>
            <a:r>
              <a:rPr lang="en-US" sz="900">
                <a:solidFill>
                  <a:srgbClr val="505050"/>
                </a:solidFill>
                <a:latin typeface="Segoe UI"/>
              </a:rPr>
              <a:t>Header/Footer</a:t>
            </a:r>
          </a:p>
        </p:txBody>
      </p:sp>
      <p:grpSp>
        <p:nvGrpSpPr>
          <p:cNvPr id="87" name="Group 86">
            <a:extLst>
              <a:ext uri="{FF2B5EF4-FFF2-40B4-BE49-F238E27FC236}">
                <a16:creationId xmlns:a16="http://schemas.microsoft.com/office/drawing/2014/main" id="{CB5F755F-686B-49B4-B4A2-7D54A175300A}"/>
              </a:ext>
            </a:extLst>
          </p:cNvPr>
          <p:cNvGrpSpPr>
            <a:grpSpLocks noChangeAspect="1"/>
          </p:cNvGrpSpPr>
          <p:nvPr/>
        </p:nvGrpSpPr>
        <p:grpSpPr>
          <a:xfrm>
            <a:off x="5750457" y="2739701"/>
            <a:ext cx="446005" cy="402267"/>
            <a:chOff x="5783414" y="2980252"/>
            <a:chExt cx="1187480" cy="1071030"/>
          </a:xfrm>
        </p:grpSpPr>
        <p:sp>
          <p:nvSpPr>
            <p:cNvPr id="88" name="shield_3" title="Icon of a shield with an exclamation point inside">
              <a:extLst>
                <a:ext uri="{FF2B5EF4-FFF2-40B4-BE49-F238E27FC236}">
                  <a16:creationId xmlns:a16="http://schemas.microsoft.com/office/drawing/2014/main" id="{502C4AFB-AEA5-4780-8E1F-610A74C6D795}"/>
                </a:ext>
              </a:extLst>
            </p:cNvPr>
            <p:cNvSpPr>
              <a:spLocks noChangeAspect="1" noEditPoints="1"/>
            </p:cNvSpPr>
            <p:nvPr/>
          </p:nvSpPr>
          <p:spPr bwMode="auto">
            <a:xfrm>
              <a:off x="5783414" y="2980252"/>
              <a:ext cx="869646" cy="88139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89" name="Oval 88">
              <a:extLst>
                <a:ext uri="{FF2B5EF4-FFF2-40B4-BE49-F238E27FC236}">
                  <a16:creationId xmlns:a16="http://schemas.microsoft.com/office/drawing/2014/main" id="{896CC955-C260-44F5-A9A7-3A1D05BDDD61}"/>
                </a:ext>
              </a:extLst>
            </p:cNvPr>
            <p:cNvSpPr/>
            <p:nvPr/>
          </p:nvSpPr>
          <p:spPr bwMode="auto">
            <a:xfrm>
              <a:off x="6310839" y="3391228"/>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Lock" title="Icon of a padlock">
              <a:extLst>
                <a:ext uri="{FF2B5EF4-FFF2-40B4-BE49-F238E27FC236}">
                  <a16:creationId xmlns:a16="http://schemas.microsoft.com/office/drawing/2014/main" id="{410C9024-6AD9-4E80-86B6-450EED55F649}"/>
                </a:ext>
              </a:extLst>
            </p:cNvPr>
            <p:cNvSpPr>
              <a:spLocks noChangeAspect="1" noEditPoints="1"/>
            </p:cNvSpPr>
            <p:nvPr/>
          </p:nvSpPr>
          <p:spPr bwMode="auto">
            <a:xfrm>
              <a:off x="6448278" y="347814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grpSp>
      <p:sp>
        <p:nvSpPr>
          <p:cNvPr id="91" name="Rectangle 90">
            <a:extLst>
              <a:ext uri="{FF2B5EF4-FFF2-40B4-BE49-F238E27FC236}">
                <a16:creationId xmlns:a16="http://schemas.microsoft.com/office/drawing/2014/main" id="{E36AD89D-5EDE-4C1B-A4F1-7232B13C3CD6}"/>
              </a:ext>
            </a:extLst>
          </p:cNvPr>
          <p:cNvSpPr/>
          <p:nvPr/>
        </p:nvSpPr>
        <p:spPr>
          <a:xfrm>
            <a:off x="6577758" y="2901961"/>
            <a:ext cx="1506929" cy="61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14230" indent="-214230" defTabSz="685537">
              <a:buSzPct val="80000"/>
              <a:buFont typeface="Wingdings" panose="05000000000000000000" pitchFamily="2" charset="2"/>
              <a:buChar char="à"/>
              <a:defRPr/>
            </a:pPr>
            <a:r>
              <a:rPr lang="en-US" sz="900">
                <a:solidFill>
                  <a:srgbClr val="505050"/>
                </a:solidFill>
                <a:latin typeface="Segoe UI"/>
              </a:rPr>
              <a:t>Retention</a:t>
            </a:r>
          </a:p>
          <a:p>
            <a:pPr marL="214230" indent="-214230" defTabSz="685537">
              <a:buSzPct val="80000"/>
              <a:buFont typeface="Wingdings" panose="05000000000000000000" pitchFamily="2" charset="2"/>
              <a:buChar char="à"/>
              <a:defRPr/>
            </a:pPr>
            <a:r>
              <a:rPr lang="en-US" sz="900">
                <a:solidFill>
                  <a:srgbClr val="505050"/>
                </a:solidFill>
                <a:latin typeface="Segoe UI"/>
              </a:rPr>
              <a:t>Deletion</a:t>
            </a:r>
          </a:p>
          <a:p>
            <a:pPr marL="214230" indent="-214230" defTabSz="685537">
              <a:buSzPct val="80000"/>
              <a:buFont typeface="Wingdings" panose="05000000000000000000" pitchFamily="2" charset="2"/>
              <a:buChar char="à"/>
              <a:defRPr/>
            </a:pPr>
            <a:r>
              <a:rPr lang="en-US" sz="900">
                <a:solidFill>
                  <a:srgbClr val="505050"/>
                </a:solidFill>
                <a:latin typeface="Segoe UI"/>
              </a:rPr>
              <a:t>Records Management</a:t>
            </a:r>
          </a:p>
          <a:p>
            <a:pPr marL="214230" indent="-214230" defTabSz="685537">
              <a:buSzPct val="80000"/>
              <a:buFont typeface="Wingdings" panose="05000000000000000000" pitchFamily="2" charset="2"/>
              <a:buChar char="à"/>
              <a:defRPr/>
            </a:pPr>
            <a:r>
              <a:rPr lang="en-US" sz="900">
                <a:solidFill>
                  <a:srgbClr val="505050"/>
                </a:solidFill>
                <a:latin typeface="Segoe UI"/>
              </a:rPr>
              <a:t>Archiving</a:t>
            </a:r>
          </a:p>
        </p:txBody>
      </p:sp>
      <p:grpSp>
        <p:nvGrpSpPr>
          <p:cNvPr id="92" name="Group 4">
            <a:extLst>
              <a:ext uri="{FF2B5EF4-FFF2-40B4-BE49-F238E27FC236}">
                <a16:creationId xmlns:a16="http://schemas.microsoft.com/office/drawing/2014/main" id="{6B6A8534-0C2A-4AF5-BB35-1D561C1E2066}"/>
              </a:ext>
            </a:extLst>
          </p:cNvPr>
          <p:cNvGrpSpPr>
            <a:grpSpLocks noChangeAspect="1"/>
          </p:cNvGrpSpPr>
          <p:nvPr/>
        </p:nvGrpSpPr>
        <p:grpSpPr bwMode="auto">
          <a:xfrm>
            <a:off x="7888161" y="2723631"/>
            <a:ext cx="338359" cy="316877"/>
            <a:chOff x="4798" y="2647"/>
            <a:chExt cx="252" cy="236"/>
          </a:xfrm>
        </p:grpSpPr>
        <p:sp>
          <p:nvSpPr>
            <p:cNvPr id="93" name="Freeform 5">
              <a:extLst>
                <a:ext uri="{FF2B5EF4-FFF2-40B4-BE49-F238E27FC236}">
                  <a16:creationId xmlns:a16="http://schemas.microsoft.com/office/drawing/2014/main" id="{83097202-B719-4644-92AA-357EE5B42261}"/>
                </a:ext>
              </a:extLst>
            </p:cNvPr>
            <p:cNvSpPr>
              <a:spLocks noEditPoints="1"/>
            </p:cNvSpPr>
            <p:nvPr/>
          </p:nvSpPr>
          <p:spPr bwMode="auto">
            <a:xfrm>
              <a:off x="4858" y="2647"/>
              <a:ext cx="192" cy="234"/>
            </a:xfrm>
            <a:custGeom>
              <a:avLst/>
              <a:gdLst>
                <a:gd name="T0" fmla="*/ 175 w 262"/>
                <a:gd name="T1" fmla="*/ 0 h 319"/>
                <a:gd name="T2" fmla="*/ 15 w 262"/>
                <a:gd name="T3" fmla="*/ 0 h 319"/>
                <a:gd name="T4" fmla="*/ 0 w 262"/>
                <a:gd name="T5" fmla="*/ 14 h 319"/>
                <a:gd name="T6" fmla="*/ 0 w 262"/>
                <a:gd name="T7" fmla="*/ 247 h 319"/>
                <a:gd name="T8" fmla="*/ 8 w 262"/>
                <a:gd name="T9" fmla="*/ 254 h 319"/>
                <a:gd name="T10" fmla="*/ 15 w 262"/>
                <a:gd name="T11" fmla="*/ 247 h 319"/>
                <a:gd name="T12" fmla="*/ 15 w 262"/>
                <a:gd name="T13" fmla="*/ 14 h 319"/>
                <a:gd name="T14" fmla="*/ 160 w 262"/>
                <a:gd name="T15" fmla="*/ 14 h 319"/>
                <a:gd name="T16" fmla="*/ 160 w 262"/>
                <a:gd name="T17" fmla="*/ 94 h 319"/>
                <a:gd name="T18" fmla="*/ 168 w 262"/>
                <a:gd name="T19" fmla="*/ 101 h 319"/>
                <a:gd name="T20" fmla="*/ 247 w 262"/>
                <a:gd name="T21" fmla="*/ 101 h 319"/>
                <a:gd name="T22" fmla="*/ 247 w 262"/>
                <a:gd name="T23" fmla="*/ 305 h 319"/>
                <a:gd name="T24" fmla="*/ 247 w 262"/>
                <a:gd name="T25" fmla="*/ 305 h 319"/>
                <a:gd name="T26" fmla="*/ 65 w 262"/>
                <a:gd name="T27" fmla="*/ 305 h 319"/>
                <a:gd name="T28" fmla="*/ 50 w 262"/>
                <a:gd name="T29" fmla="*/ 319 h 319"/>
                <a:gd name="T30" fmla="*/ 247 w 262"/>
                <a:gd name="T31" fmla="*/ 319 h 319"/>
                <a:gd name="T32" fmla="*/ 262 w 262"/>
                <a:gd name="T33" fmla="*/ 305 h 319"/>
                <a:gd name="T34" fmla="*/ 262 w 262"/>
                <a:gd name="T35" fmla="*/ 87 h 319"/>
                <a:gd name="T36" fmla="*/ 175 w 262"/>
                <a:gd name="T37" fmla="*/ 0 h 319"/>
                <a:gd name="T38" fmla="*/ 175 w 262"/>
                <a:gd name="T39" fmla="*/ 87 h 319"/>
                <a:gd name="T40" fmla="*/ 175 w 262"/>
                <a:gd name="T41" fmla="*/ 21 h 319"/>
                <a:gd name="T42" fmla="*/ 240 w 262"/>
                <a:gd name="T43" fmla="*/ 87 h 319"/>
                <a:gd name="T44" fmla="*/ 175 w 262"/>
                <a:gd name="T45" fmla="*/ 8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319">
                  <a:moveTo>
                    <a:pt x="175" y="0"/>
                  </a:moveTo>
                  <a:cubicBezTo>
                    <a:pt x="15" y="0"/>
                    <a:pt x="15" y="0"/>
                    <a:pt x="15" y="0"/>
                  </a:cubicBezTo>
                  <a:cubicBezTo>
                    <a:pt x="7" y="0"/>
                    <a:pt x="0" y="6"/>
                    <a:pt x="0" y="14"/>
                  </a:cubicBezTo>
                  <a:cubicBezTo>
                    <a:pt x="0" y="247"/>
                    <a:pt x="0" y="247"/>
                    <a:pt x="0" y="247"/>
                  </a:cubicBezTo>
                  <a:cubicBezTo>
                    <a:pt x="8" y="254"/>
                    <a:pt x="8" y="254"/>
                    <a:pt x="8" y="254"/>
                  </a:cubicBezTo>
                  <a:cubicBezTo>
                    <a:pt x="15" y="247"/>
                    <a:pt x="15" y="247"/>
                    <a:pt x="15" y="247"/>
                  </a:cubicBezTo>
                  <a:cubicBezTo>
                    <a:pt x="15" y="14"/>
                    <a:pt x="15" y="14"/>
                    <a:pt x="15" y="14"/>
                  </a:cubicBezTo>
                  <a:cubicBezTo>
                    <a:pt x="160" y="14"/>
                    <a:pt x="160" y="14"/>
                    <a:pt x="160" y="14"/>
                  </a:cubicBezTo>
                  <a:cubicBezTo>
                    <a:pt x="160" y="94"/>
                    <a:pt x="160" y="94"/>
                    <a:pt x="160" y="94"/>
                  </a:cubicBezTo>
                  <a:cubicBezTo>
                    <a:pt x="160" y="98"/>
                    <a:pt x="164" y="101"/>
                    <a:pt x="168" y="101"/>
                  </a:cubicBezTo>
                  <a:cubicBezTo>
                    <a:pt x="247" y="101"/>
                    <a:pt x="247" y="101"/>
                    <a:pt x="247" y="101"/>
                  </a:cubicBezTo>
                  <a:cubicBezTo>
                    <a:pt x="247" y="305"/>
                    <a:pt x="247" y="305"/>
                    <a:pt x="247" y="305"/>
                  </a:cubicBezTo>
                  <a:cubicBezTo>
                    <a:pt x="247" y="305"/>
                    <a:pt x="247" y="305"/>
                    <a:pt x="247" y="305"/>
                  </a:cubicBezTo>
                  <a:cubicBezTo>
                    <a:pt x="65" y="305"/>
                    <a:pt x="65" y="305"/>
                    <a:pt x="65" y="305"/>
                  </a:cubicBezTo>
                  <a:cubicBezTo>
                    <a:pt x="50" y="319"/>
                    <a:pt x="50" y="319"/>
                    <a:pt x="50" y="319"/>
                  </a:cubicBezTo>
                  <a:cubicBezTo>
                    <a:pt x="247" y="319"/>
                    <a:pt x="247" y="319"/>
                    <a:pt x="247" y="319"/>
                  </a:cubicBezTo>
                  <a:cubicBezTo>
                    <a:pt x="255" y="319"/>
                    <a:pt x="262" y="313"/>
                    <a:pt x="262" y="305"/>
                  </a:cubicBezTo>
                  <a:cubicBezTo>
                    <a:pt x="262" y="87"/>
                    <a:pt x="262" y="87"/>
                    <a:pt x="262" y="87"/>
                  </a:cubicBezTo>
                  <a:lnTo>
                    <a:pt x="175" y="0"/>
                  </a:lnTo>
                  <a:close/>
                  <a:moveTo>
                    <a:pt x="175" y="87"/>
                  </a:moveTo>
                  <a:cubicBezTo>
                    <a:pt x="175" y="21"/>
                    <a:pt x="175" y="21"/>
                    <a:pt x="175" y="21"/>
                  </a:cubicBezTo>
                  <a:cubicBezTo>
                    <a:pt x="240" y="87"/>
                    <a:pt x="240" y="87"/>
                    <a:pt x="240" y="87"/>
                  </a:cubicBezTo>
                  <a:lnTo>
                    <a:pt x="175" y="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94" name="Freeform 6">
              <a:extLst>
                <a:ext uri="{FF2B5EF4-FFF2-40B4-BE49-F238E27FC236}">
                  <a16:creationId xmlns:a16="http://schemas.microsoft.com/office/drawing/2014/main" id="{94FFD2E1-7954-4ED5-8181-39F3C8603E1B}"/>
                </a:ext>
              </a:extLst>
            </p:cNvPr>
            <p:cNvSpPr>
              <a:spLocks/>
            </p:cNvSpPr>
            <p:nvPr/>
          </p:nvSpPr>
          <p:spPr bwMode="auto">
            <a:xfrm>
              <a:off x="4798" y="2751"/>
              <a:ext cx="187" cy="132"/>
            </a:xfrm>
            <a:custGeom>
              <a:avLst/>
              <a:gdLst>
                <a:gd name="T0" fmla="*/ 256 w 256"/>
                <a:gd name="T1" fmla="*/ 14 h 180"/>
                <a:gd name="T2" fmla="*/ 252 w 256"/>
                <a:gd name="T3" fmla="*/ 5 h 180"/>
                <a:gd name="T4" fmla="*/ 242 w 256"/>
                <a:gd name="T5" fmla="*/ 0 h 180"/>
                <a:gd name="T6" fmla="*/ 233 w 256"/>
                <a:gd name="T7" fmla="*/ 5 h 180"/>
                <a:gd name="T8" fmla="*/ 108 w 256"/>
                <a:gd name="T9" fmla="*/ 130 h 180"/>
                <a:gd name="T10" fmla="*/ 91 w 256"/>
                <a:gd name="T11" fmla="*/ 147 h 180"/>
                <a:gd name="T12" fmla="*/ 73 w 256"/>
                <a:gd name="T13" fmla="*/ 130 h 180"/>
                <a:gd name="T14" fmla="*/ 24 w 256"/>
                <a:gd name="T15" fmla="*/ 80 h 180"/>
                <a:gd name="T16" fmla="*/ 15 w 256"/>
                <a:gd name="T17" fmla="*/ 76 h 180"/>
                <a:gd name="T18" fmla="*/ 5 w 256"/>
                <a:gd name="T19" fmla="*/ 80 h 180"/>
                <a:gd name="T20" fmla="*/ 5 w 256"/>
                <a:gd name="T21" fmla="*/ 100 h 180"/>
                <a:gd name="T22" fmla="*/ 81 w 256"/>
                <a:gd name="T23" fmla="*/ 176 h 180"/>
                <a:gd name="T24" fmla="*/ 91 w 256"/>
                <a:gd name="T25" fmla="*/ 180 h 180"/>
                <a:gd name="T26" fmla="*/ 100 w 256"/>
                <a:gd name="T27" fmla="*/ 176 h 180"/>
                <a:gd name="T28" fmla="*/ 252 w 256"/>
                <a:gd name="T29" fmla="*/ 24 h 180"/>
                <a:gd name="T30" fmla="*/ 256 w 256"/>
                <a:gd name="T31" fmla="*/ 1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6" h="180">
                  <a:moveTo>
                    <a:pt x="256" y="14"/>
                  </a:moveTo>
                  <a:cubicBezTo>
                    <a:pt x="256" y="11"/>
                    <a:pt x="255" y="7"/>
                    <a:pt x="252" y="5"/>
                  </a:cubicBezTo>
                  <a:cubicBezTo>
                    <a:pt x="250" y="2"/>
                    <a:pt x="246" y="0"/>
                    <a:pt x="242" y="0"/>
                  </a:cubicBezTo>
                  <a:cubicBezTo>
                    <a:pt x="239" y="0"/>
                    <a:pt x="235" y="2"/>
                    <a:pt x="233" y="5"/>
                  </a:cubicBezTo>
                  <a:cubicBezTo>
                    <a:pt x="108" y="130"/>
                    <a:pt x="108" y="130"/>
                    <a:pt x="108" y="130"/>
                  </a:cubicBezTo>
                  <a:cubicBezTo>
                    <a:pt x="91" y="147"/>
                    <a:pt x="91" y="147"/>
                    <a:pt x="91" y="147"/>
                  </a:cubicBezTo>
                  <a:cubicBezTo>
                    <a:pt x="73" y="130"/>
                    <a:pt x="73" y="130"/>
                    <a:pt x="73" y="130"/>
                  </a:cubicBezTo>
                  <a:cubicBezTo>
                    <a:pt x="24" y="80"/>
                    <a:pt x="24" y="80"/>
                    <a:pt x="24" y="80"/>
                  </a:cubicBezTo>
                  <a:cubicBezTo>
                    <a:pt x="22" y="78"/>
                    <a:pt x="18" y="76"/>
                    <a:pt x="15" y="76"/>
                  </a:cubicBezTo>
                  <a:cubicBezTo>
                    <a:pt x="11" y="76"/>
                    <a:pt x="7" y="78"/>
                    <a:pt x="5" y="80"/>
                  </a:cubicBezTo>
                  <a:cubicBezTo>
                    <a:pt x="0" y="86"/>
                    <a:pt x="0" y="95"/>
                    <a:pt x="5" y="100"/>
                  </a:cubicBezTo>
                  <a:cubicBezTo>
                    <a:pt x="81" y="176"/>
                    <a:pt x="81" y="176"/>
                    <a:pt x="81" y="176"/>
                  </a:cubicBezTo>
                  <a:cubicBezTo>
                    <a:pt x="83" y="179"/>
                    <a:pt x="87" y="180"/>
                    <a:pt x="91" y="180"/>
                  </a:cubicBezTo>
                  <a:cubicBezTo>
                    <a:pt x="94" y="180"/>
                    <a:pt x="98" y="179"/>
                    <a:pt x="100" y="176"/>
                  </a:cubicBezTo>
                  <a:cubicBezTo>
                    <a:pt x="252" y="24"/>
                    <a:pt x="252" y="24"/>
                    <a:pt x="252" y="24"/>
                  </a:cubicBezTo>
                  <a:cubicBezTo>
                    <a:pt x="255" y="21"/>
                    <a:pt x="256" y="18"/>
                    <a:pt x="256" y="14"/>
                  </a:cubicBezTo>
                  <a:close/>
                </a:path>
              </a:pathLst>
            </a:custGeom>
            <a:solidFill>
              <a:schemeClr val="tx2"/>
            </a:solidFill>
            <a:ln w="9525">
              <a:solidFill>
                <a:srgbClr val="F8F8F8"/>
              </a:solidFill>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grpSp>
      <p:sp>
        <p:nvSpPr>
          <p:cNvPr id="95" name="Rectangle 94">
            <a:extLst>
              <a:ext uri="{FF2B5EF4-FFF2-40B4-BE49-F238E27FC236}">
                <a16:creationId xmlns:a16="http://schemas.microsoft.com/office/drawing/2014/main" id="{36B05942-50BA-4DFD-A1C3-5A92ED8FB1B6}"/>
              </a:ext>
            </a:extLst>
          </p:cNvPr>
          <p:cNvSpPr/>
          <p:nvPr/>
        </p:nvSpPr>
        <p:spPr>
          <a:xfrm>
            <a:off x="4407341" y="3931968"/>
            <a:ext cx="1626396" cy="602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14230" indent="-214230" defTabSz="685537">
              <a:buSzPct val="80000"/>
              <a:buFont typeface="Wingdings" panose="05000000000000000000" pitchFamily="2" charset="2"/>
              <a:buChar char="à"/>
              <a:defRPr/>
            </a:pPr>
            <a:r>
              <a:rPr lang="en-US" sz="900">
                <a:solidFill>
                  <a:srgbClr val="505050"/>
                </a:solidFill>
                <a:latin typeface="Segoe UI"/>
              </a:rPr>
              <a:t>Sensitive data discovery</a:t>
            </a:r>
          </a:p>
          <a:p>
            <a:pPr marL="214230" indent="-214230" defTabSz="685537">
              <a:buSzPct val="80000"/>
              <a:buFont typeface="Wingdings" panose="05000000000000000000" pitchFamily="2" charset="2"/>
              <a:buChar char="à"/>
              <a:defRPr/>
            </a:pPr>
            <a:r>
              <a:rPr lang="en-US" sz="900">
                <a:solidFill>
                  <a:srgbClr val="505050"/>
                </a:solidFill>
                <a:latin typeface="Segoe UI"/>
              </a:rPr>
              <a:t>Data at risk</a:t>
            </a:r>
          </a:p>
          <a:p>
            <a:pPr marL="214230" indent="-214230" defTabSz="685537">
              <a:buSzPct val="80000"/>
              <a:buFont typeface="Wingdings" panose="05000000000000000000" pitchFamily="2" charset="2"/>
              <a:buChar char="à"/>
              <a:defRPr/>
            </a:pPr>
            <a:r>
              <a:rPr lang="en-US" sz="900">
                <a:solidFill>
                  <a:srgbClr val="505050"/>
                </a:solidFill>
                <a:latin typeface="Segoe UI"/>
              </a:rPr>
              <a:t>Policy violations</a:t>
            </a:r>
          </a:p>
          <a:p>
            <a:pPr defTabSz="685537">
              <a:buSzPct val="80000"/>
              <a:defRPr/>
            </a:pPr>
            <a:endParaRPr lang="en-US" sz="900">
              <a:solidFill>
                <a:srgbClr val="505050"/>
              </a:solidFill>
              <a:latin typeface="Segoe UI"/>
            </a:endParaRPr>
          </a:p>
        </p:txBody>
      </p:sp>
      <p:sp>
        <p:nvSpPr>
          <p:cNvPr id="96" name="Rectangle 95">
            <a:extLst>
              <a:ext uri="{FF2B5EF4-FFF2-40B4-BE49-F238E27FC236}">
                <a16:creationId xmlns:a16="http://schemas.microsoft.com/office/drawing/2014/main" id="{3F962245-8C7D-413C-AECE-7134B53C8584}"/>
              </a:ext>
            </a:extLst>
          </p:cNvPr>
          <p:cNvSpPr/>
          <p:nvPr/>
        </p:nvSpPr>
        <p:spPr>
          <a:xfrm>
            <a:off x="6526738" y="3939025"/>
            <a:ext cx="1699781" cy="61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14230" indent="-214230" defTabSz="685537">
              <a:buSzPct val="80000"/>
              <a:buFont typeface="Wingdings" panose="05000000000000000000" pitchFamily="2" charset="2"/>
              <a:buChar char="à"/>
              <a:defRPr/>
            </a:pPr>
            <a:r>
              <a:rPr lang="en-US" sz="900">
                <a:solidFill>
                  <a:srgbClr val="505050"/>
                </a:solidFill>
                <a:latin typeface="Segoe UI"/>
              </a:rPr>
              <a:t>Policy recommendations</a:t>
            </a:r>
          </a:p>
          <a:p>
            <a:pPr marL="214230" indent="-214230" defTabSz="685537">
              <a:buSzPct val="80000"/>
              <a:buFont typeface="Wingdings" panose="05000000000000000000" pitchFamily="2" charset="2"/>
              <a:buChar char="à"/>
              <a:defRPr/>
            </a:pPr>
            <a:r>
              <a:rPr lang="en-US" sz="900">
                <a:solidFill>
                  <a:srgbClr val="505050"/>
                </a:solidFill>
                <a:latin typeface="Segoe UI"/>
              </a:rPr>
              <a:t>Proactive alerts</a:t>
            </a:r>
          </a:p>
        </p:txBody>
      </p:sp>
      <p:sp>
        <p:nvSpPr>
          <p:cNvPr id="98" name="Title 1">
            <a:extLst>
              <a:ext uri="{FF2B5EF4-FFF2-40B4-BE49-F238E27FC236}">
                <a16:creationId xmlns:a16="http://schemas.microsoft.com/office/drawing/2014/main" id="{ED28E343-C213-4522-A88E-45A6E35E7F8C}"/>
              </a:ext>
            </a:extLst>
          </p:cNvPr>
          <p:cNvSpPr>
            <a:spLocks noGrp="1"/>
          </p:cNvSpPr>
          <p:nvPr>
            <p:ph type="title"/>
          </p:nvPr>
        </p:nvSpPr>
        <p:spPr>
          <a:xfrm>
            <a:off x="245984" y="110628"/>
            <a:ext cx="8354508" cy="674653"/>
          </a:xfrm>
        </p:spPr>
        <p:txBody>
          <a:bodyPr/>
          <a:lstStyle/>
          <a:p>
            <a:r>
              <a:rPr lang="en-US" sz="2700" dirty="0"/>
              <a:t>Data protection &amp; data governance go hand-in-hand</a:t>
            </a:r>
          </a:p>
        </p:txBody>
      </p:sp>
      <p:sp>
        <p:nvSpPr>
          <p:cNvPr id="99" name="TextBox 98">
            <a:extLst>
              <a:ext uri="{FF2B5EF4-FFF2-40B4-BE49-F238E27FC236}">
                <a16:creationId xmlns:a16="http://schemas.microsoft.com/office/drawing/2014/main" id="{0D555E40-4D84-47E6-A89A-FFA9F2DD156A}"/>
              </a:ext>
            </a:extLst>
          </p:cNvPr>
          <p:cNvSpPr txBox="1"/>
          <p:nvPr/>
        </p:nvSpPr>
        <p:spPr>
          <a:xfrm>
            <a:off x="292123" y="519640"/>
            <a:ext cx="8542565" cy="387768"/>
          </a:xfrm>
          <a:prstGeom prst="rect">
            <a:avLst/>
          </a:prstGeom>
          <a:noFill/>
        </p:spPr>
        <p:txBody>
          <a:bodyPr wrap="square" lIns="137141" tIns="109713" rIns="137141" bIns="109713" rtlCol="0" anchor="ctr">
            <a:spAutoFit/>
          </a:bodyPr>
          <a:lstStyle/>
          <a:p>
            <a:pPr defTabSz="685669">
              <a:lnSpc>
                <a:spcPct val="90000"/>
              </a:lnSpc>
              <a:spcAft>
                <a:spcPts val="450"/>
              </a:spcAft>
              <a:defRPr/>
            </a:pPr>
            <a:r>
              <a:rPr lang="en-US" sz="1200" dirty="0">
                <a:solidFill>
                  <a:srgbClr val="0078D7"/>
                </a:solidFill>
                <a:latin typeface="Segoe UI Semilight" panose="020B0402040204020203" pitchFamily="34" charset="0"/>
                <a:cs typeface="Segoe UI Semilight" panose="020B0402040204020203" pitchFamily="34" charset="0"/>
              </a:rPr>
              <a:t>Comprehensive policies to protect and govern your most important data – throughout its lifecycle</a:t>
            </a:r>
          </a:p>
        </p:txBody>
      </p:sp>
      <p:sp>
        <p:nvSpPr>
          <p:cNvPr id="100" name="TextBox 99">
            <a:extLst>
              <a:ext uri="{FF2B5EF4-FFF2-40B4-BE49-F238E27FC236}">
                <a16:creationId xmlns:a16="http://schemas.microsoft.com/office/drawing/2014/main" id="{0EF8FAF8-D38D-4CDE-B029-4C861D00A81D}"/>
              </a:ext>
            </a:extLst>
          </p:cNvPr>
          <p:cNvSpPr txBox="1"/>
          <p:nvPr/>
        </p:nvSpPr>
        <p:spPr>
          <a:xfrm>
            <a:off x="292123" y="1380602"/>
            <a:ext cx="4339340" cy="1915109"/>
          </a:xfrm>
          <a:prstGeom prst="rect">
            <a:avLst/>
          </a:prstGeom>
          <a:noFill/>
        </p:spPr>
        <p:txBody>
          <a:bodyPr wrap="square" lIns="137141" tIns="109713" rIns="137141" bIns="109713" rtlCol="0">
            <a:spAutoFit/>
          </a:bodyPr>
          <a:lstStyle/>
          <a:p>
            <a:pPr defTabSz="685669">
              <a:lnSpc>
                <a:spcPct val="90000"/>
              </a:lnSpc>
              <a:spcAft>
                <a:spcPts val="450"/>
              </a:spcAft>
              <a:defRPr/>
            </a:pPr>
            <a:r>
              <a:rPr lang="en-US" sz="1350">
                <a:solidFill>
                  <a:srgbClr val="505050"/>
                </a:solidFill>
                <a:latin typeface="Segoe UI"/>
              </a:rPr>
              <a:t>Unified approach to discover, classify &amp; label</a:t>
            </a:r>
          </a:p>
          <a:p>
            <a:pPr marL="214271" indent="-214271" defTabSz="685669">
              <a:lnSpc>
                <a:spcPct val="90000"/>
              </a:lnSpc>
              <a:spcAft>
                <a:spcPts val="450"/>
              </a:spcAft>
              <a:buFont typeface="Wingdings" panose="05000000000000000000" pitchFamily="2" charset="2"/>
              <a:buChar char="Ø"/>
              <a:defRPr/>
            </a:pPr>
            <a:endParaRPr lang="en-US" sz="1350">
              <a:solidFill>
                <a:srgbClr val="505050"/>
              </a:solidFill>
              <a:latin typeface="Segoe UI"/>
            </a:endParaRPr>
          </a:p>
          <a:p>
            <a:pPr defTabSz="685669">
              <a:lnSpc>
                <a:spcPct val="90000"/>
              </a:lnSpc>
              <a:spcAft>
                <a:spcPts val="450"/>
              </a:spcAft>
              <a:defRPr/>
            </a:pPr>
            <a:r>
              <a:rPr lang="en-US" sz="1350">
                <a:solidFill>
                  <a:srgbClr val="505050"/>
                </a:solidFill>
                <a:latin typeface="Segoe UI"/>
              </a:rPr>
              <a:t>Automatically apply policy-based actions</a:t>
            </a:r>
          </a:p>
          <a:p>
            <a:pPr marL="214271" indent="-214271" defTabSz="685669">
              <a:lnSpc>
                <a:spcPct val="90000"/>
              </a:lnSpc>
              <a:spcAft>
                <a:spcPts val="450"/>
              </a:spcAft>
              <a:buFont typeface="Wingdings" panose="05000000000000000000" pitchFamily="2" charset="2"/>
              <a:buChar char="Ø"/>
              <a:defRPr/>
            </a:pPr>
            <a:endParaRPr lang="en-US" sz="1350">
              <a:solidFill>
                <a:srgbClr val="505050"/>
              </a:solidFill>
              <a:latin typeface="Segoe UI"/>
            </a:endParaRPr>
          </a:p>
          <a:p>
            <a:pPr defTabSz="685669">
              <a:lnSpc>
                <a:spcPct val="90000"/>
              </a:lnSpc>
              <a:spcAft>
                <a:spcPts val="450"/>
              </a:spcAft>
              <a:defRPr/>
            </a:pPr>
            <a:r>
              <a:rPr lang="en-US" sz="1350">
                <a:solidFill>
                  <a:srgbClr val="505050"/>
                </a:solidFill>
                <a:latin typeface="Segoe UI"/>
              </a:rPr>
              <a:t>Proactive monitoring to identify risks</a:t>
            </a:r>
          </a:p>
          <a:p>
            <a:pPr defTabSz="685669">
              <a:lnSpc>
                <a:spcPct val="90000"/>
              </a:lnSpc>
              <a:spcAft>
                <a:spcPts val="450"/>
              </a:spcAft>
              <a:defRPr/>
            </a:pPr>
            <a:endParaRPr lang="en-US" sz="1350">
              <a:solidFill>
                <a:srgbClr val="505050"/>
              </a:solidFill>
              <a:latin typeface="Segoe UI"/>
            </a:endParaRPr>
          </a:p>
          <a:p>
            <a:pPr defTabSz="685669">
              <a:lnSpc>
                <a:spcPct val="90000"/>
              </a:lnSpc>
              <a:spcAft>
                <a:spcPts val="450"/>
              </a:spcAft>
              <a:defRPr/>
            </a:pPr>
            <a:r>
              <a:rPr lang="en-US" sz="1350">
                <a:solidFill>
                  <a:srgbClr val="505050"/>
                </a:solidFill>
                <a:latin typeface="Segoe UI"/>
              </a:rPr>
              <a:t>Broad coverage across locations</a:t>
            </a:r>
          </a:p>
        </p:txBody>
      </p:sp>
      <p:grpSp>
        <p:nvGrpSpPr>
          <p:cNvPr id="103" name="Group 14">
            <a:extLst>
              <a:ext uri="{FF2B5EF4-FFF2-40B4-BE49-F238E27FC236}">
                <a16:creationId xmlns:a16="http://schemas.microsoft.com/office/drawing/2014/main" id="{68AF4340-D96E-41E4-B681-1A87FA709D95}"/>
              </a:ext>
            </a:extLst>
          </p:cNvPr>
          <p:cNvGrpSpPr>
            <a:grpSpLocks noChangeAspect="1"/>
          </p:cNvGrpSpPr>
          <p:nvPr/>
        </p:nvGrpSpPr>
        <p:grpSpPr bwMode="auto">
          <a:xfrm>
            <a:off x="7779991" y="-3516078"/>
            <a:ext cx="243248" cy="141"/>
            <a:chOff x="990" y="2780"/>
            <a:chExt cx="184" cy="188"/>
          </a:xfrm>
        </p:grpSpPr>
        <p:sp>
          <p:nvSpPr>
            <p:cNvPr id="137" name="Line 15">
              <a:extLst>
                <a:ext uri="{FF2B5EF4-FFF2-40B4-BE49-F238E27FC236}">
                  <a16:creationId xmlns:a16="http://schemas.microsoft.com/office/drawing/2014/main" id="{FAE39C77-D104-441F-912E-2E66DFE62120}"/>
                </a:ext>
              </a:extLst>
            </p:cNvPr>
            <p:cNvSpPr>
              <a:spLocks noChangeShapeType="1"/>
            </p:cNvSpPr>
            <p:nvPr/>
          </p:nvSpPr>
          <p:spPr bwMode="auto">
            <a:xfrm>
              <a:off x="995" y="2825"/>
              <a:ext cx="174"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38" name="Line 16">
              <a:extLst>
                <a:ext uri="{FF2B5EF4-FFF2-40B4-BE49-F238E27FC236}">
                  <a16:creationId xmlns:a16="http://schemas.microsoft.com/office/drawing/2014/main" id="{F354374C-0002-480E-94B8-7873279A6EAA}"/>
                </a:ext>
              </a:extLst>
            </p:cNvPr>
            <p:cNvSpPr>
              <a:spLocks noChangeShapeType="1"/>
            </p:cNvSpPr>
            <p:nvPr/>
          </p:nvSpPr>
          <p:spPr bwMode="auto">
            <a:xfrm>
              <a:off x="1057" y="2795"/>
              <a:ext cx="51" cy="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39" name="Line 17">
              <a:extLst>
                <a:ext uri="{FF2B5EF4-FFF2-40B4-BE49-F238E27FC236}">
                  <a16:creationId xmlns:a16="http://schemas.microsoft.com/office/drawing/2014/main" id="{E60AF1CD-ACC1-4D40-B7DE-4AE6A46C5CC7}"/>
                </a:ext>
              </a:extLst>
            </p:cNvPr>
            <p:cNvSpPr>
              <a:spLocks noChangeShapeType="1"/>
            </p:cNvSpPr>
            <p:nvPr/>
          </p:nvSpPr>
          <p:spPr bwMode="auto">
            <a:xfrm flipV="1">
              <a:off x="1041" y="2780"/>
              <a:ext cx="0" cy="3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0" name="Line 18">
              <a:extLst>
                <a:ext uri="{FF2B5EF4-FFF2-40B4-BE49-F238E27FC236}">
                  <a16:creationId xmlns:a16="http://schemas.microsoft.com/office/drawing/2014/main" id="{A7C2783F-3D54-45BF-9243-6DCE30F87ADA}"/>
                </a:ext>
              </a:extLst>
            </p:cNvPr>
            <p:cNvSpPr>
              <a:spLocks noChangeShapeType="1"/>
            </p:cNvSpPr>
            <p:nvPr/>
          </p:nvSpPr>
          <p:spPr bwMode="auto">
            <a:xfrm flipV="1">
              <a:off x="1123" y="2780"/>
              <a:ext cx="0" cy="30"/>
            </a:xfrm>
            <a:prstGeom prst="line">
              <a:avLst/>
            </a:prstGeom>
            <a:noFill/>
            <a:ln w="12700" cap="rnd">
              <a:solidFill>
                <a:schemeClr val="tx2"/>
              </a:solidFill>
              <a:prstDash val="solid"/>
              <a:round/>
              <a:headEnd/>
              <a:tailEnd/>
            </a:ln>
            <a:extLst>
              <a:ext uri="{909E8E84-426E-40DD-AFC4-6F175D3DCCD1}">
                <a14:hiddenFill xmlns:a14="http://schemas.microsoft.com/office/drawing/2010/main">
                  <a:no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1" name="Freeform 19">
              <a:extLst>
                <a:ext uri="{FF2B5EF4-FFF2-40B4-BE49-F238E27FC236}">
                  <a16:creationId xmlns:a16="http://schemas.microsoft.com/office/drawing/2014/main" id="{114A1AF7-2B23-44C1-9CEC-4E736723E2FB}"/>
                </a:ext>
              </a:extLst>
            </p:cNvPr>
            <p:cNvSpPr>
              <a:spLocks/>
            </p:cNvSpPr>
            <p:nvPr/>
          </p:nvSpPr>
          <p:spPr bwMode="auto">
            <a:xfrm>
              <a:off x="990" y="2795"/>
              <a:ext cx="184" cy="173"/>
            </a:xfrm>
            <a:custGeom>
              <a:avLst/>
              <a:gdLst>
                <a:gd name="T0" fmla="*/ 14 w 72"/>
                <a:gd name="T1" fmla="*/ 0 h 68"/>
                <a:gd name="T2" fmla="*/ 2 w 72"/>
                <a:gd name="T3" fmla="*/ 0 h 68"/>
                <a:gd name="T4" fmla="*/ 0 w 72"/>
                <a:gd name="T5" fmla="*/ 2 h 68"/>
                <a:gd name="T6" fmla="*/ 0 w 72"/>
                <a:gd name="T7" fmla="*/ 66 h 68"/>
                <a:gd name="T8" fmla="*/ 2 w 72"/>
                <a:gd name="T9" fmla="*/ 68 h 68"/>
                <a:gd name="T10" fmla="*/ 70 w 72"/>
                <a:gd name="T11" fmla="*/ 68 h 68"/>
                <a:gd name="T12" fmla="*/ 72 w 72"/>
                <a:gd name="T13" fmla="*/ 66 h 68"/>
                <a:gd name="T14" fmla="*/ 72 w 72"/>
                <a:gd name="T15" fmla="*/ 2 h 68"/>
                <a:gd name="T16" fmla="*/ 70 w 72"/>
                <a:gd name="T17" fmla="*/ 0 h 68"/>
                <a:gd name="T18" fmla="*/ 58 w 72"/>
                <a:gd name="T1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68">
                  <a:moveTo>
                    <a:pt x="14" y="0"/>
                  </a:moveTo>
                  <a:cubicBezTo>
                    <a:pt x="2" y="0"/>
                    <a:pt x="2" y="0"/>
                    <a:pt x="2" y="0"/>
                  </a:cubicBezTo>
                  <a:cubicBezTo>
                    <a:pt x="0" y="0"/>
                    <a:pt x="0" y="1"/>
                    <a:pt x="0" y="2"/>
                  </a:cubicBezTo>
                  <a:cubicBezTo>
                    <a:pt x="0" y="66"/>
                    <a:pt x="0" y="66"/>
                    <a:pt x="0" y="66"/>
                  </a:cubicBezTo>
                  <a:cubicBezTo>
                    <a:pt x="0" y="67"/>
                    <a:pt x="0" y="68"/>
                    <a:pt x="2" y="68"/>
                  </a:cubicBezTo>
                  <a:cubicBezTo>
                    <a:pt x="70" y="68"/>
                    <a:pt x="70" y="68"/>
                    <a:pt x="70" y="68"/>
                  </a:cubicBezTo>
                  <a:cubicBezTo>
                    <a:pt x="71" y="68"/>
                    <a:pt x="72" y="67"/>
                    <a:pt x="72" y="66"/>
                  </a:cubicBezTo>
                  <a:cubicBezTo>
                    <a:pt x="72" y="2"/>
                    <a:pt x="72" y="2"/>
                    <a:pt x="72" y="2"/>
                  </a:cubicBezTo>
                  <a:cubicBezTo>
                    <a:pt x="72" y="1"/>
                    <a:pt x="71" y="0"/>
                    <a:pt x="70" y="0"/>
                  </a:cubicBezTo>
                  <a:cubicBezTo>
                    <a:pt x="58" y="0"/>
                    <a:pt x="58" y="0"/>
                    <a:pt x="58" y="0"/>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2" name="Rectangle 20">
              <a:extLst>
                <a:ext uri="{FF2B5EF4-FFF2-40B4-BE49-F238E27FC236}">
                  <a16:creationId xmlns:a16="http://schemas.microsoft.com/office/drawing/2014/main" id="{345EDDB3-0419-423F-B43A-5C0551719E22}"/>
                </a:ext>
              </a:extLst>
            </p:cNvPr>
            <p:cNvSpPr>
              <a:spLocks noChangeArrowheads="1"/>
            </p:cNvSpPr>
            <p:nvPr/>
          </p:nvSpPr>
          <p:spPr bwMode="auto">
            <a:xfrm>
              <a:off x="1052" y="2846"/>
              <a:ext cx="20"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3" name="Rectangle 21">
              <a:extLst>
                <a:ext uri="{FF2B5EF4-FFF2-40B4-BE49-F238E27FC236}">
                  <a16:creationId xmlns:a16="http://schemas.microsoft.com/office/drawing/2014/main" id="{CD9836E6-0DAE-4C3A-A026-FEB362921B81}"/>
                </a:ext>
              </a:extLst>
            </p:cNvPr>
            <p:cNvSpPr>
              <a:spLocks noChangeArrowheads="1"/>
            </p:cNvSpPr>
            <p:nvPr/>
          </p:nvSpPr>
          <p:spPr bwMode="auto">
            <a:xfrm>
              <a:off x="1092" y="2846"/>
              <a:ext cx="21"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4" name="Rectangle 22">
              <a:extLst>
                <a:ext uri="{FF2B5EF4-FFF2-40B4-BE49-F238E27FC236}">
                  <a16:creationId xmlns:a16="http://schemas.microsoft.com/office/drawing/2014/main" id="{66B14FD2-189F-4D1D-92D3-3767CF248801}"/>
                </a:ext>
              </a:extLst>
            </p:cNvPr>
            <p:cNvSpPr>
              <a:spLocks noChangeArrowheads="1"/>
            </p:cNvSpPr>
            <p:nvPr/>
          </p:nvSpPr>
          <p:spPr bwMode="auto">
            <a:xfrm>
              <a:off x="1133" y="2846"/>
              <a:ext cx="21"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5" name="Rectangle 23">
              <a:extLst>
                <a:ext uri="{FF2B5EF4-FFF2-40B4-BE49-F238E27FC236}">
                  <a16:creationId xmlns:a16="http://schemas.microsoft.com/office/drawing/2014/main" id="{044F741B-E833-4B9D-83AE-1E3CBF1F6D23}"/>
                </a:ext>
              </a:extLst>
            </p:cNvPr>
            <p:cNvSpPr>
              <a:spLocks noChangeArrowheads="1"/>
            </p:cNvSpPr>
            <p:nvPr/>
          </p:nvSpPr>
          <p:spPr bwMode="auto">
            <a:xfrm>
              <a:off x="1011" y="2887"/>
              <a:ext cx="20"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6" name="Rectangle 24">
              <a:extLst>
                <a:ext uri="{FF2B5EF4-FFF2-40B4-BE49-F238E27FC236}">
                  <a16:creationId xmlns:a16="http://schemas.microsoft.com/office/drawing/2014/main" id="{656C45DB-2539-41A4-9549-3A21606799A0}"/>
                </a:ext>
              </a:extLst>
            </p:cNvPr>
            <p:cNvSpPr>
              <a:spLocks noChangeArrowheads="1"/>
            </p:cNvSpPr>
            <p:nvPr/>
          </p:nvSpPr>
          <p:spPr bwMode="auto">
            <a:xfrm>
              <a:off x="1052" y="2887"/>
              <a:ext cx="20"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7" name="Rectangle 25">
              <a:extLst>
                <a:ext uri="{FF2B5EF4-FFF2-40B4-BE49-F238E27FC236}">
                  <a16:creationId xmlns:a16="http://schemas.microsoft.com/office/drawing/2014/main" id="{A007A1EF-1DEF-4FE3-9CD7-7E265F50A0EB}"/>
                </a:ext>
              </a:extLst>
            </p:cNvPr>
            <p:cNvSpPr>
              <a:spLocks noChangeArrowheads="1"/>
            </p:cNvSpPr>
            <p:nvPr/>
          </p:nvSpPr>
          <p:spPr bwMode="auto">
            <a:xfrm>
              <a:off x="1092" y="2887"/>
              <a:ext cx="21"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8" name="Rectangle 26">
              <a:extLst>
                <a:ext uri="{FF2B5EF4-FFF2-40B4-BE49-F238E27FC236}">
                  <a16:creationId xmlns:a16="http://schemas.microsoft.com/office/drawing/2014/main" id="{AD706FBE-2569-4F1A-801F-29AD5DA48D7C}"/>
                </a:ext>
              </a:extLst>
            </p:cNvPr>
            <p:cNvSpPr>
              <a:spLocks noChangeArrowheads="1"/>
            </p:cNvSpPr>
            <p:nvPr/>
          </p:nvSpPr>
          <p:spPr bwMode="auto">
            <a:xfrm>
              <a:off x="1133" y="2887"/>
              <a:ext cx="21" cy="20"/>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49" name="Rectangle 27">
              <a:extLst>
                <a:ext uri="{FF2B5EF4-FFF2-40B4-BE49-F238E27FC236}">
                  <a16:creationId xmlns:a16="http://schemas.microsoft.com/office/drawing/2014/main" id="{F701A5B0-F4BA-49F3-8F36-EF37FB15E580}"/>
                </a:ext>
              </a:extLst>
            </p:cNvPr>
            <p:cNvSpPr>
              <a:spLocks noChangeArrowheads="1"/>
            </p:cNvSpPr>
            <p:nvPr/>
          </p:nvSpPr>
          <p:spPr bwMode="auto">
            <a:xfrm>
              <a:off x="1011" y="2927"/>
              <a:ext cx="20" cy="21"/>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50" name="Rectangle 28">
              <a:extLst>
                <a:ext uri="{FF2B5EF4-FFF2-40B4-BE49-F238E27FC236}">
                  <a16:creationId xmlns:a16="http://schemas.microsoft.com/office/drawing/2014/main" id="{3C3126EA-6968-4CD4-8042-27E391EB1201}"/>
                </a:ext>
              </a:extLst>
            </p:cNvPr>
            <p:cNvSpPr>
              <a:spLocks noChangeArrowheads="1"/>
            </p:cNvSpPr>
            <p:nvPr/>
          </p:nvSpPr>
          <p:spPr bwMode="auto">
            <a:xfrm>
              <a:off x="1052" y="2927"/>
              <a:ext cx="20" cy="21"/>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sp>
          <p:nvSpPr>
            <p:cNvPr id="151" name="Rectangle 29">
              <a:extLst>
                <a:ext uri="{FF2B5EF4-FFF2-40B4-BE49-F238E27FC236}">
                  <a16:creationId xmlns:a16="http://schemas.microsoft.com/office/drawing/2014/main" id="{D10BCF66-01CF-4A82-9440-3081BEC102CB}"/>
                </a:ext>
              </a:extLst>
            </p:cNvPr>
            <p:cNvSpPr>
              <a:spLocks noChangeArrowheads="1"/>
            </p:cNvSpPr>
            <p:nvPr/>
          </p:nvSpPr>
          <p:spPr bwMode="auto">
            <a:xfrm>
              <a:off x="1092" y="2927"/>
              <a:ext cx="21" cy="21"/>
            </a:xfrm>
            <a:prstGeom prst="rect">
              <a:avLst/>
            </a:pr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a:solidFill>
                  <a:srgbClr val="505050"/>
                </a:solidFill>
                <a:latin typeface="Segoe UI"/>
              </a:endParaRPr>
            </a:p>
          </p:txBody>
        </p:sp>
      </p:grpSp>
      <p:sp>
        <p:nvSpPr>
          <p:cNvPr id="59" name="TextBox 10">
            <a:extLst>
              <a:ext uri="{FF2B5EF4-FFF2-40B4-BE49-F238E27FC236}">
                <a16:creationId xmlns:a16="http://schemas.microsoft.com/office/drawing/2014/main" id="{E27EEED6-2AC5-40BA-A18E-07DCDEEC258D}"/>
              </a:ext>
            </a:extLst>
          </p:cNvPr>
          <p:cNvSpPr txBox="1"/>
          <p:nvPr/>
        </p:nvSpPr>
        <p:spPr>
          <a:xfrm>
            <a:off x="5746986" y="2460639"/>
            <a:ext cx="1140702" cy="255070"/>
          </a:xfrm>
          <a:prstGeom prst="rect">
            <a:avLst/>
          </a:prstGeom>
          <a:solidFill>
            <a:srgbClr val="F8F8F8"/>
          </a:solid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45" fontAlgn="base">
              <a:lnSpc>
                <a:spcPct val="90000"/>
              </a:lnSpc>
              <a:spcBef>
                <a:spcPct val="0"/>
              </a:spcBef>
              <a:spcAft>
                <a:spcPct val="0"/>
              </a:spcAft>
              <a:defRPr/>
            </a:pPr>
            <a:r>
              <a:rPr lang="en-US" sz="1175" b="1" kern="0">
                <a:solidFill>
                  <a:srgbClr val="0078D7"/>
                </a:solidFill>
                <a:latin typeface="Segoe UI Semilight" panose="020B0402040204020203" pitchFamily="34" charset="0"/>
                <a:ea typeface="ＭＳ Ｐゴシック" charset="0"/>
                <a:cs typeface="Segoe UI Semilight" panose="020B0402040204020203" pitchFamily="34" charset="0"/>
              </a:rPr>
              <a:t>Apply label</a:t>
            </a:r>
          </a:p>
        </p:txBody>
      </p:sp>
      <p:sp>
        <p:nvSpPr>
          <p:cNvPr id="7" name="TextBox 10">
            <a:extLst>
              <a:ext uri="{FF2B5EF4-FFF2-40B4-BE49-F238E27FC236}">
                <a16:creationId xmlns:a16="http://schemas.microsoft.com/office/drawing/2014/main" id="{70F9D494-3284-41C6-A376-920E593B2E22}"/>
              </a:ext>
            </a:extLst>
          </p:cNvPr>
          <p:cNvSpPr txBox="1"/>
          <p:nvPr/>
        </p:nvSpPr>
        <p:spPr>
          <a:xfrm>
            <a:off x="5573932" y="1154928"/>
            <a:ext cx="1496610" cy="255070"/>
          </a:xfrm>
          <a:prstGeom prst="rect">
            <a:avLst/>
          </a:prstGeom>
          <a:solidFill>
            <a:srgbClr val="F8F8F8"/>
          </a:solid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45" fontAlgn="base">
              <a:lnSpc>
                <a:spcPct val="90000"/>
              </a:lnSpc>
              <a:spcBef>
                <a:spcPct val="0"/>
              </a:spcBef>
              <a:spcAft>
                <a:spcPct val="0"/>
              </a:spcAft>
              <a:defRPr/>
            </a:pPr>
            <a:r>
              <a:rPr lang="en-US" sz="1175" b="1" kern="0">
                <a:solidFill>
                  <a:srgbClr val="0078D7"/>
                </a:solidFill>
                <a:latin typeface="Segoe UI Semilight" panose="020B0402040204020203" pitchFamily="34" charset="0"/>
                <a:ea typeface="ＭＳ Ｐゴシック" charset="0"/>
                <a:cs typeface="Segoe UI Semilight" panose="020B0402040204020203" pitchFamily="34" charset="0"/>
              </a:rPr>
              <a:t>Unified approach</a:t>
            </a:r>
          </a:p>
        </p:txBody>
      </p:sp>
      <p:sp>
        <p:nvSpPr>
          <p:cNvPr id="160" name="Rectangle: Rounded Corners 159">
            <a:extLst>
              <a:ext uri="{FF2B5EF4-FFF2-40B4-BE49-F238E27FC236}">
                <a16:creationId xmlns:a16="http://schemas.microsoft.com/office/drawing/2014/main" id="{FA6D1E0F-E8A8-40C3-9C51-BCD9D0C3FE97}"/>
              </a:ext>
            </a:extLst>
          </p:cNvPr>
          <p:cNvSpPr/>
          <p:nvPr/>
        </p:nvSpPr>
        <p:spPr bwMode="auto">
          <a:xfrm rot="16200000">
            <a:off x="6034487" y="2063210"/>
            <a:ext cx="602498" cy="4148913"/>
          </a:xfrm>
          <a:prstGeom prst="roundRect">
            <a:avLst>
              <a:gd name="adj" fmla="val 7124"/>
            </a:avLst>
          </a:prstGeom>
          <a:no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2" name="TextBox 10">
            <a:extLst>
              <a:ext uri="{FF2B5EF4-FFF2-40B4-BE49-F238E27FC236}">
                <a16:creationId xmlns:a16="http://schemas.microsoft.com/office/drawing/2014/main" id="{D339AD93-5D28-4643-A1DD-A418B808CED2}"/>
              </a:ext>
            </a:extLst>
          </p:cNvPr>
          <p:cNvSpPr txBox="1"/>
          <p:nvPr/>
        </p:nvSpPr>
        <p:spPr>
          <a:xfrm>
            <a:off x="5746986" y="3727787"/>
            <a:ext cx="1140702" cy="255070"/>
          </a:xfrm>
          <a:prstGeom prst="rect">
            <a:avLst/>
          </a:prstGeom>
          <a:solidFill>
            <a:srgbClr val="F8F8F8"/>
          </a:solid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445" fontAlgn="base">
              <a:lnSpc>
                <a:spcPct val="90000"/>
              </a:lnSpc>
              <a:spcBef>
                <a:spcPct val="0"/>
              </a:spcBef>
              <a:spcAft>
                <a:spcPct val="0"/>
              </a:spcAft>
              <a:defRPr/>
            </a:pPr>
            <a:r>
              <a:rPr lang="en-US" sz="1175" b="1" kern="0">
                <a:solidFill>
                  <a:srgbClr val="0078D7"/>
                </a:solidFill>
                <a:latin typeface="Segoe UI Semilight" panose="020B0402040204020203" pitchFamily="34" charset="0"/>
                <a:ea typeface="ＭＳ Ｐゴシック" charset="0"/>
                <a:cs typeface="Segoe UI Semilight" panose="020B0402040204020203" pitchFamily="34" charset="0"/>
              </a:rPr>
              <a:t>Monitor</a:t>
            </a:r>
          </a:p>
        </p:txBody>
      </p:sp>
      <p:sp>
        <p:nvSpPr>
          <p:cNvPr id="165" name="Arrow: Chevron 164">
            <a:extLst>
              <a:ext uri="{FF2B5EF4-FFF2-40B4-BE49-F238E27FC236}">
                <a16:creationId xmlns:a16="http://schemas.microsoft.com/office/drawing/2014/main" id="{0EF3367C-C99D-4497-9EF5-C954A536F730}"/>
              </a:ext>
            </a:extLst>
          </p:cNvPr>
          <p:cNvSpPr/>
          <p:nvPr/>
        </p:nvSpPr>
        <p:spPr bwMode="auto">
          <a:xfrm rot="5400000">
            <a:off x="6237000" y="3254730"/>
            <a:ext cx="205129" cy="834451"/>
          </a:xfrm>
          <a:prstGeom prst="chevron">
            <a:avLst>
              <a:gd name="adj" fmla="val 7653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Arrow: Chevron 158">
            <a:extLst>
              <a:ext uri="{FF2B5EF4-FFF2-40B4-BE49-F238E27FC236}">
                <a16:creationId xmlns:a16="http://schemas.microsoft.com/office/drawing/2014/main" id="{7214BC10-A84D-4120-8F6C-D8BB72AF75CA}"/>
              </a:ext>
            </a:extLst>
          </p:cNvPr>
          <p:cNvSpPr/>
          <p:nvPr/>
        </p:nvSpPr>
        <p:spPr bwMode="auto">
          <a:xfrm rot="5400000">
            <a:off x="6214773" y="1967144"/>
            <a:ext cx="205129" cy="834451"/>
          </a:xfrm>
          <a:prstGeom prst="chevron">
            <a:avLst>
              <a:gd name="adj" fmla="val 7653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0" name="Picture 169">
            <a:extLst>
              <a:ext uri="{FF2B5EF4-FFF2-40B4-BE49-F238E27FC236}">
                <a16:creationId xmlns:a16="http://schemas.microsoft.com/office/drawing/2014/main" id="{0831B26D-B4AE-4A43-999F-16C7D6E4E137}"/>
              </a:ext>
            </a:extLst>
          </p:cNvPr>
          <p:cNvPicPr>
            <a:picLocks noChangeAspect="1"/>
          </p:cNvPicPr>
          <p:nvPr/>
        </p:nvPicPr>
        <p:blipFill>
          <a:blip r:embed="rId3"/>
          <a:stretch>
            <a:fillRect/>
          </a:stretch>
        </p:blipFill>
        <p:spPr>
          <a:xfrm>
            <a:off x="4500764" y="1401014"/>
            <a:ext cx="589717" cy="631660"/>
          </a:xfrm>
          <a:prstGeom prst="rect">
            <a:avLst/>
          </a:prstGeom>
        </p:spPr>
      </p:pic>
    </p:spTree>
    <p:extLst>
      <p:ext uri="{BB962C8B-B14F-4D97-AF65-F5344CB8AC3E}">
        <p14:creationId xmlns:p14="http://schemas.microsoft.com/office/powerpoint/2010/main" val="114975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50"/>
                                  </p:stCondLst>
                                  <p:childTnLst>
                                    <p:animMotion origin="layout" path="M 3.75E-6 4.44444E-6 L 3.75E-6 0.02152 " pathEditMode="relative" rAng="0" ptsTypes="AA">
                                      <p:cBhvr>
                                        <p:cTn id="9" dur="750" spd="-100000" fill="hold"/>
                                        <p:tgtEl>
                                          <p:spTgt spid="7"/>
                                        </p:tgtEl>
                                        <p:attrNameLst>
                                          <p:attrName>ppt_x</p:attrName>
                                          <p:attrName>ppt_y</p:attrName>
                                        </p:attrNameLst>
                                      </p:cBhvr>
                                      <p:rCtr x="0" y="1065"/>
                                    </p:animMotion>
                                  </p:childTnLst>
                                </p:cTn>
                              </p:par>
                              <p:par>
                                <p:cTn id="10" presetID="10" presetClass="entr" presetSubtype="0" fill="hold" grpId="0" nodeType="withEffect">
                                  <p:stCondLst>
                                    <p:cond delay="15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42" presetClass="path" presetSubtype="0" decel="100000" fill="hold" grpId="1" nodeType="withEffect">
                                  <p:stCondLst>
                                    <p:cond delay="150"/>
                                  </p:stCondLst>
                                  <p:childTnLst>
                                    <p:animMotion origin="layout" path="M -4.16667E-7 1.11111E-6 L -4.16667E-7 0.02153 " pathEditMode="relative" rAng="0" ptsTypes="AA">
                                      <p:cBhvr>
                                        <p:cTn id="14" dur="750" spd="-100000" fill="hold"/>
                                        <p:tgtEl>
                                          <p:spTgt spid="53"/>
                                        </p:tgtEl>
                                        <p:attrNameLst>
                                          <p:attrName>ppt_x</p:attrName>
                                          <p:attrName>ppt_y</p:attrName>
                                        </p:attrNameLst>
                                      </p:cBhvr>
                                      <p:rCtr x="0" y="1065"/>
                                    </p:animMotion>
                                  </p:childTnLst>
                                </p:cTn>
                              </p:par>
                              <p:par>
                                <p:cTn id="15" presetID="10" presetClass="entr" presetSubtype="0" fill="hold" grpId="0" nodeType="withEffect">
                                  <p:stCondLst>
                                    <p:cond delay="15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42" presetClass="path" presetSubtype="0" decel="100000" fill="hold" grpId="1" nodeType="withEffect">
                                  <p:stCondLst>
                                    <p:cond delay="150"/>
                                  </p:stCondLst>
                                  <p:childTnLst>
                                    <p:animMotion origin="layout" path="M 4.58333E-6 -7.40741E-7 L 4.58333E-6 0.02153 " pathEditMode="relative" rAng="0" ptsTypes="AA">
                                      <p:cBhvr>
                                        <p:cTn id="19" dur="750" spd="-100000" fill="hold"/>
                                        <p:tgtEl>
                                          <p:spTgt spid="59"/>
                                        </p:tgtEl>
                                        <p:attrNameLst>
                                          <p:attrName>ppt_x</p:attrName>
                                          <p:attrName>ppt_y</p:attrName>
                                        </p:attrNameLst>
                                      </p:cBhvr>
                                      <p:rCtr x="0" y="1065"/>
                                    </p:animMotion>
                                  </p:childTnLst>
                                </p:cTn>
                              </p:par>
                              <p:par>
                                <p:cTn id="20" presetID="10" presetClass="entr" presetSubtype="0" fill="hold" grpId="0" nodeType="withEffect">
                                  <p:stCondLst>
                                    <p:cond delay="15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42" presetClass="path" presetSubtype="0" decel="100000" fill="hold" grpId="1" nodeType="withEffect">
                                  <p:stCondLst>
                                    <p:cond delay="150"/>
                                  </p:stCondLst>
                                  <p:childTnLst>
                                    <p:animMotion origin="layout" path="M 4.16667E-7 2.59259E-6 L 4.16667E-7 0.02153 " pathEditMode="relative" rAng="0" ptsTypes="AA">
                                      <p:cBhvr>
                                        <p:cTn id="24" dur="750" spd="-100000" fill="hold"/>
                                        <p:tgtEl>
                                          <p:spTgt spid="60"/>
                                        </p:tgtEl>
                                        <p:attrNameLst>
                                          <p:attrName>ppt_x</p:attrName>
                                          <p:attrName>ppt_y</p:attrName>
                                        </p:attrNameLst>
                                      </p:cBhvr>
                                      <p:rCtr x="0" y="1065"/>
                                    </p:animMotion>
                                  </p:childTnLst>
                                </p:cTn>
                              </p:par>
                              <p:par>
                                <p:cTn id="25" presetID="10" presetClass="entr" presetSubtype="0" fill="hold" nodeType="with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fade">
                                      <p:cBhvr>
                                        <p:cTn id="27" dur="500"/>
                                        <p:tgtEl>
                                          <p:spTgt spid="87"/>
                                        </p:tgtEl>
                                      </p:cBhvr>
                                    </p:animEffect>
                                  </p:childTnLst>
                                </p:cTn>
                              </p:par>
                              <p:par>
                                <p:cTn id="28" presetID="42" presetClass="path" presetSubtype="0" decel="100000" fill="hold" nodeType="withEffect">
                                  <p:stCondLst>
                                    <p:cond delay="0"/>
                                  </p:stCondLst>
                                  <p:childTnLst>
                                    <p:animMotion origin="layout" path="M 4.79167E-6 7.40741E-7 L 4.79167E-6 0.02153 " pathEditMode="relative" rAng="0" ptsTypes="AA">
                                      <p:cBhvr>
                                        <p:cTn id="29" dur="750" spd="-100000" fill="hold"/>
                                        <p:tgtEl>
                                          <p:spTgt spid="87"/>
                                        </p:tgtEl>
                                        <p:attrNameLst>
                                          <p:attrName>ppt_x</p:attrName>
                                          <p:attrName>ppt_y</p:attrName>
                                        </p:attrNameLst>
                                      </p:cBhvr>
                                      <p:rCtr x="0" y="1065"/>
                                    </p:animMotion>
                                  </p:childTnLst>
                                </p:cTn>
                              </p:par>
                              <p:par>
                                <p:cTn id="30" presetID="10" presetClass="entr" presetSubtype="0" fill="hold" grpId="0" nodeType="withEffect">
                                  <p:stCondLst>
                                    <p:cond delay="150"/>
                                  </p:stCondLst>
                                  <p:childTnLst>
                                    <p:set>
                                      <p:cBhvr>
                                        <p:cTn id="31" dur="1" fill="hold">
                                          <p:stCondLst>
                                            <p:cond delay="0"/>
                                          </p:stCondLst>
                                        </p:cTn>
                                        <p:tgtEl>
                                          <p:spTgt spid="162"/>
                                        </p:tgtEl>
                                        <p:attrNameLst>
                                          <p:attrName>style.visibility</p:attrName>
                                        </p:attrNameLst>
                                      </p:cBhvr>
                                      <p:to>
                                        <p:strVal val="visible"/>
                                      </p:to>
                                    </p:set>
                                    <p:animEffect transition="in" filter="fade">
                                      <p:cBhvr>
                                        <p:cTn id="32" dur="500"/>
                                        <p:tgtEl>
                                          <p:spTgt spid="162"/>
                                        </p:tgtEl>
                                      </p:cBhvr>
                                    </p:animEffect>
                                  </p:childTnLst>
                                </p:cTn>
                              </p:par>
                              <p:par>
                                <p:cTn id="33" presetID="42" presetClass="path" presetSubtype="0" decel="100000" fill="hold" grpId="1" nodeType="withEffect">
                                  <p:stCondLst>
                                    <p:cond delay="150"/>
                                  </p:stCondLst>
                                  <p:childTnLst>
                                    <p:animMotion origin="layout" path="M 4.58333E-6 2.96296E-6 L 4.58333E-6 0.02152 " pathEditMode="relative" rAng="0" ptsTypes="AA">
                                      <p:cBhvr>
                                        <p:cTn id="34" dur="750" spd="-100000" fill="hold"/>
                                        <p:tgtEl>
                                          <p:spTgt spid="162"/>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60" grpId="0"/>
      <p:bldP spid="60" grpId="1"/>
      <p:bldP spid="59" grpId="0" animBg="1"/>
      <p:bldP spid="59" grpId="1" animBg="1"/>
      <p:bldP spid="7" grpId="0" animBg="1"/>
      <p:bldP spid="7" grpId="1" animBg="1"/>
      <p:bldP spid="162" grpId="0" animBg="1"/>
      <p:bldP spid="162"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AEAE76-0BB2-441E-B69B-A74A4F8E0350}"/>
              </a:ext>
            </a:extLst>
          </p:cNvPr>
          <p:cNvSpPr>
            <a:spLocks noGrp="1"/>
          </p:cNvSpPr>
          <p:nvPr>
            <p:ph type="title"/>
          </p:nvPr>
        </p:nvSpPr>
        <p:spPr>
          <a:xfrm>
            <a:off x="467544" y="3003798"/>
            <a:ext cx="4800600" cy="498598"/>
          </a:xfrm>
        </p:spPr>
        <p:txBody>
          <a:bodyPr/>
          <a:lstStyle/>
          <a:p>
            <a:r>
              <a:rPr lang="en-US" sz="3600" dirty="0"/>
              <a:t>AIP scanner demo</a:t>
            </a:r>
          </a:p>
        </p:txBody>
      </p:sp>
      <p:sp>
        <p:nvSpPr>
          <p:cNvPr id="4" name="Title 2">
            <a:extLst>
              <a:ext uri="{FF2B5EF4-FFF2-40B4-BE49-F238E27FC236}">
                <a16:creationId xmlns:a16="http://schemas.microsoft.com/office/drawing/2014/main" id="{A64BEBC3-4D71-451B-80D5-1C575051166F}"/>
              </a:ext>
            </a:extLst>
          </p:cNvPr>
          <p:cNvSpPr txBox="1">
            <a:spLocks/>
          </p:cNvSpPr>
          <p:nvPr/>
        </p:nvSpPr>
        <p:spPr>
          <a:xfrm>
            <a:off x="438912" y="2274917"/>
            <a:ext cx="4800600" cy="373949"/>
          </a:xfrm>
          <a:prstGeom prst="rect">
            <a:avLst/>
          </a:prstGeom>
          <a:noFill/>
        </p:spPr>
        <p:txBody>
          <a:bodyPr vert="horz" wrap="square" lIns="0" tIns="0" rIns="0" bIns="0" rtlCol="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a:t>
            </a:r>
          </a:p>
        </p:txBody>
      </p:sp>
    </p:spTree>
    <p:extLst>
      <p:ext uri="{BB962C8B-B14F-4D97-AF65-F5344CB8AC3E}">
        <p14:creationId xmlns:p14="http://schemas.microsoft.com/office/powerpoint/2010/main" val="1552340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988854-9633-462D-B8A6-2EAF5FBBB716}"/>
              </a:ext>
            </a:extLst>
          </p:cNvPr>
          <p:cNvSpPr>
            <a:spLocks noGrp="1"/>
          </p:cNvSpPr>
          <p:nvPr>
            <p:ph type="title"/>
          </p:nvPr>
        </p:nvSpPr>
        <p:spPr/>
        <p:txBody>
          <a:bodyPr/>
          <a:lstStyle/>
          <a:p>
            <a:r>
              <a:rPr lang="fr-FR" cap="all" spc="221" dirty="0" err="1">
                <a:solidFill>
                  <a:srgbClr val="505050"/>
                </a:solidFill>
                <a:latin typeface="Segoe UI Semibold" panose="020B0702040204020203" pitchFamily="34" charset="0"/>
                <a:cs typeface="Segoe UI Semibold" panose="020B0702040204020203" pitchFamily="34" charset="0"/>
              </a:rPr>
              <a:t>What</a:t>
            </a:r>
            <a:r>
              <a:rPr lang="fr-FR" cap="all" spc="221" dirty="0">
                <a:solidFill>
                  <a:srgbClr val="505050"/>
                </a:solidFill>
                <a:latin typeface="Segoe UI Semibold" panose="020B0702040204020203" pitchFamily="34" charset="0"/>
                <a:cs typeface="Segoe UI Semibold" panose="020B0702040204020203" pitchFamily="34" charset="0"/>
              </a:rPr>
              <a:t> </a:t>
            </a:r>
            <a:r>
              <a:rPr lang="fr-FR" cap="all" spc="221" dirty="0" err="1">
                <a:solidFill>
                  <a:srgbClr val="505050"/>
                </a:solidFill>
                <a:latin typeface="Segoe UI Semibold" panose="020B0702040204020203" pitchFamily="34" charset="0"/>
                <a:cs typeface="Segoe UI Semibold" panose="020B0702040204020203" pitchFamily="34" charset="0"/>
              </a:rPr>
              <a:t>is</a:t>
            </a:r>
            <a:r>
              <a:rPr lang="fr-FR" cap="all" spc="221" dirty="0">
                <a:solidFill>
                  <a:srgbClr val="505050"/>
                </a:solidFill>
                <a:latin typeface="Segoe UI Semibold" panose="020B0702040204020203" pitchFamily="34" charset="0"/>
                <a:cs typeface="Segoe UI Semibold" panose="020B0702040204020203" pitchFamily="34" charset="0"/>
              </a:rPr>
              <a:t> the AIP Scanner</a:t>
            </a:r>
            <a:endParaRPr lang="en-US" dirty="0"/>
          </a:p>
        </p:txBody>
      </p:sp>
      <p:sp>
        <p:nvSpPr>
          <p:cNvPr id="4" name="Text Placeholder 3">
            <a:extLst>
              <a:ext uri="{FF2B5EF4-FFF2-40B4-BE49-F238E27FC236}">
                <a16:creationId xmlns:a16="http://schemas.microsoft.com/office/drawing/2014/main" id="{7C46A2E7-4DE2-435E-82B3-4A6A13F37199}"/>
              </a:ext>
            </a:extLst>
          </p:cNvPr>
          <p:cNvSpPr>
            <a:spLocks noGrp="1"/>
          </p:cNvSpPr>
          <p:nvPr>
            <p:ph type="body" sz="quarter" idx="10"/>
          </p:nvPr>
        </p:nvSpPr>
        <p:spPr>
          <a:xfrm>
            <a:off x="838208" y="1131590"/>
            <a:ext cx="7467583" cy="3801752"/>
          </a:xfrm>
        </p:spPr>
        <p:txBody>
          <a:bodyPr>
            <a:normAutofit/>
          </a:bodyPr>
          <a:lstStyle/>
          <a:p>
            <a:pPr lvl="1"/>
            <a:endParaRPr lang="en-US" sz="1765" dirty="0"/>
          </a:p>
          <a:p>
            <a:pPr lvl="1"/>
            <a:r>
              <a:rPr lang="en-US" sz="1765" dirty="0"/>
              <a:t>	Scans on-perm repositories: file shares, NAS or any other CIFS based 	repositories, or SharePoint Server</a:t>
            </a:r>
          </a:p>
          <a:p>
            <a:pPr lvl="1"/>
            <a:endParaRPr lang="en-US" sz="1765" dirty="0"/>
          </a:p>
          <a:p>
            <a:pPr lvl="1"/>
            <a:r>
              <a:rPr lang="en-US" sz="1765" dirty="0"/>
              <a:t>	Discover data in the scanned repositories and match it against AIP policy 	(detect MCE sensitive info types, custom patterns and default label)</a:t>
            </a:r>
          </a:p>
          <a:p>
            <a:pPr lvl="1"/>
            <a:endParaRPr lang="en-US" sz="1765" dirty="0"/>
          </a:p>
          <a:p>
            <a:pPr lvl="1"/>
            <a:r>
              <a:rPr lang="en-US" sz="1765" dirty="0"/>
              <a:t>	Labels and protects the discovered data per AIP policy</a:t>
            </a:r>
          </a:p>
          <a:p>
            <a:pPr lvl="1"/>
            <a:endParaRPr lang="en-US" sz="1765" dirty="0"/>
          </a:p>
          <a:p>
            <a:pPr lvl="1"/>
            <a:r>
              <a:rPr lang="en-US" sz="1765" dirty="0"/>
              <a:t>	Create a report of discovered data, including the matched conditions </a:t>
            </a:r>
          </a:p>
          <a:p>
            <a:pPr lvl="1"/>
            <a:r>
              <a:rPr lang="en-US" sz="1765" dirty="0"/>
              <a:t>	for found patterns</a:t>
            </a:r>
          </a:p>
        </p:txBody>
      </p:sp>
      <p:pic>
        <p:nvPicPr>
          <p:cNvPr id="2" name="Picture 1">
            <a:extLst>
              <a:ext uri="{FF2B5EF4-FFF2-40B4-BE49-F238E27FC236}">
                <a16:creationId xmlns:a16="http://schemas.microsoft.com/office/drawing/2014/main" id="{7529F14F-A23F-4923-AE8E-1317DA0EDB0D}"/>
              </a:ext>
            </a:extLst>
          </p:cNvPr>
          <p:cNvPicPr>
            <a:picLocks noChangeAspect="1"/>
          </p:cNvPicPr>
          <p:nvPr/>
        </p:nvPicPr>
        <p:blipFill>
          <a:blip r:embed="rId3"/>
          <a:stretch>
            <a:fillRect/>
          </a:stretch>
        </p:blipFill>
        <p:spPr>
          <a:xfrm>
            <a:off x="876682" y="1551367"/>
            <a:ext cx="394461" cy="385496"/>
          </a:xfrm>
          <a:prstGeom prst="rect">
            <a:avLst/>
          </a:prstGeom>
        </p:spPr>
      </p:pic>
      <p:pic>
        <p:nvPicPr>
          <p:cNvPr id="18" name="Picture 17">
            <a:extLst>
              <a:ext uri="{FF2B5EF4-FFF2-40B4-BE49-F238E27FC236}">
                <a16:creationId xmlns:a16="http://schemas.microsoft.com/office/drawing/2014/main" id="{FC8971DE-B71F-4B7F-B434-58DE8C9E8829}"/>
              </a:ext>
            </a:extLst>
          </p:cNvPr>
          <p:cNvPicPr>
            <a:picLocks noChangeAspect="1"/>
          </p:cNvPicPr>
          <p:nvPr/>
        </p:nvPicPr>
        <p:blipFill>
          <a:blip r:embed="rId4"/>
          <a:stretch>
            <a:fillRect/>
          </a:stretch>
        </p:blipFill>
        <p:spPr>
          <a:xfrm>
            <a:off x="885647" y="2456610"/>
            <a:ext cx="385496" cy="336189"/>
          </a:xfrm>
          <a:prstGeom prst="rect">
            <a:avLst/>
          </a:prstGeom>
        </p:spPr>
      </p:pic>
      <p:pic>
        <p:nvPicPr>
          <p:cNvPr id="22" name="Picture 21">
            <a:extLst>
              <a:ext uri="{FF2B5EF4-FFF2-40B4-BE49-F238E27FC236}">
                <a16:creationId xmlns:a16="http://schemas.microsoft.com/office/drawing/2014/main" id="{5266396D-5EE6-4D04-A116-2E043BEB089C}"/>
              </a:ext>
            </a:extLst>
          </p:cNvPr>
          <p:cNvPicPr>
            <a:picLocks noChangeAspect="1"/>
          </p:cNvPicPr>
          <p:nvPr/>
        </p:nvPicPr>
        <p:blipFill>
          <a:blip r:embed="rId5"/>
          <a:stretch>
            <a:fillRect/>
          </a:stretch>
        </p:blipFill>
        <p:spPr>
          <a:xfrm>
            <a:off x="813744" y="3146360"/>
            <a:ext cx="461699" cy="457217"/>
          </a:xfrm>
          <a:prstGeom prst="rect">
            <a:avLst/>
          </a:prstGeom>
        </p:spPr>
      </p:pic>
      <p:pic>
        <p:nvPicPr>
          <p:cNvPr id="31" name="Picture 30">
            <a:extLst>
              <a:ext uri="{FF2B5EF4-FFF2-40B4-BE49-F238E27FC236}">
                <a16:creationId xmlns:a16="http://schemas.microsoft.com/office/drawing/2014/main" id="{223E1CF4-FE7B-47AD-BF07-B1A6984FD0B4}"/>
              </a:ext>
            </a:extLst>
          </p:cNvPr>
          <p:cNvPicPr>
            <a:picLocks noChangeAspect="1"/>
          </p:cNvPicPr>
          <p:nvPr/>
        </p:nvPicPr>
        <p:blipFill>
          <a:blip r:embed="rId6"/>
          <a:stretch>
            <a:fillRect/>
          </a:stretch>
        </p:blipFill>
        <p:spPr>
          <a:xfrm>
            <a:off x="921507" y="4041713"/>
            <a:ext cx="349636" cy="369974"/>
          </a:xfrm>
          <a:prstGeom prst="rect">
            <a:avLst/>
          </a:prstGeom>
        </p:spPr>
      </p:pic>
    </p:spTree>
    <p:extLst>
      <p:ext uri="{BB962C8B-B14F-4D97-AF65-F5344CB8AC3E}">
        <p14:creationId xmlns:p14="http://schemas.microsoft.com/office/powerpoint/2010/main" val="2240579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700" dirty="0"/>
              <a:t>What do you need to discover your data</a:t>
            </a:r>
          </a:p>
        </p:txBody>
      </p:sp>
      <p:sp>
        <p:nvSpPr>
          <p:cNvPr id="21" name="Content Placeholder 5"/>
          <p:cNvSpPr>
            <a:spLocks noGrp="1"/>
          </p:cNvSpPr>
          <p:nvPr>
            <p:ph type="body" sz="quarter" idx="10"/>
          </p:nvPr>
        </p:nvSpPr>
        <p:spPr>
          <a:xfrm>
            <a:off x="5200651" y="1777976"/>
            <a:ext cx="3486992" cy="3350918"/>
          </a:xfrm>
        </p:spPr>
        <p:txBody>
          <a:bodyPr/>
          <a:lstStyle/>
          <a:p>
            <a:pPr>
              <a:lnSpc>
                <a:spcPts val="1920"/>
              </a:lnSpc>
              <a:spcBef>
                <a:spcPts val="1471"/>
              </a:spcBef>
            </a:pPr>
            <a:r>
              <a:rPr lang="en-US" sz="1800" dirty="0">
                <a:latin typeface="+mn-lt"/>
              </a:rPr>
              <a:t>A server for the scanner and a database</a:t>
            </a:r>
          </a:p>
          <a:p>
            <a:pPr>
              <a:lnSpc>
                <a:spcPts val="1920"/>
              </a:lnSpc>
              <a:spcBef>
                <a:spcPts val="1471"/>
              </a:spcBef>
            </a:pPr>
            <a:r>
              <a:rPr lang="en-US" sz="1800" dirty="0">
                <a:latin typeface="+mn-lt"/>
              </a:rPr>
              <a:t>A good network connection</a:t>
            </a:r>
          </a:p>
          <a:p>
            <a:pPr>
              <a:lnSpc>
                <a:spcPts val="1920"/>
              </a:lnSpc>
              <a:spcBef>
                <a:spcPts val="1471"/>
              </a:spcBef>
            </a:pPr>
            <a:r>
              <a:rPr lang="en-US" sz="1800" dirty="0">
                <a:latin typeface="+mn-lt"/>
              </a:rPr>
              <a:t>An account that can access those repositories</a:t>
            </a:r>
          </a:p>
          <a:p>
            <a:pPr>
              <a:lnSpc>
                <a:spcPts val="1920"/>
              </a:lnSpc>
              <a:spcBef>
                <a:spcPts val="1471"/>
              </a:spcBef>
            </a:pPr>
            <a:r>
              <a:rPr lang="en-US" sz="1800" dirty="0">
                <a:latin typeface="+mn-lt"/>
              </a:rPr>
              <a:t>Optional: labels and content type policies</a:t>
            </a:r>
          </a:p>
          <a:p>
            <a:pPr>
              <a:lnSpc>
                <a:spcPts val="1920"/>
              </a:lnSpc>
              <a:spcBef>
                <a:spcPts val="1471"/>
              </a:spcBef>
            </a:pPr>
            <a:endParaRPr lang="en-US" sz="1800" dirty="0">
              <a:solidFill>
                <a:schemeClr val="bg1"/>
              </a:solidFill>
              <a:latin typeface="+mn-lt"/>
            </a:endParaRPr>
          </a:p>
          <a:p>
            <a:pPr>
              <a:lnSpc>
                <a:spcPts val="1920"/>
              </a:lnSpc>
              <a:spcBef>
                <a:spcPts val="1471"/>
              </a:spcBef>
            </a:pPr>
            <a:endParaRPr lang="en-US" sz="1800" dirty="0">
              <a:latin typeface="+mn-lt"/>
            </a:endParaRPr>
          </a:p>
        </p:txBody>
      </p:sp>
      <p:grpSp>
        <p:nvGrpSpPr>
          <p:cNvPr id="23" name="Group 22"/>
          <p:cNvGrpSpPr/>
          <p:nvPr/>
        </p:nvGrpSpPr>
        <p:grpSpPr>
          <a:xfrm>
            <a:off x="4911419" y="1867648"/>
            <a:ext cx="212412" cy="212414"/>
            <a:chOff x="5372581" y="1617831"/>
            <a:chExt cx="498112" cy="498112"/>
          </a:xfrm>
          <a:solidFill>
            <a:schemeClr val="bg1"/>
          </a:solidFill>
        </p:grpSpPr>
        <p:sp>
          <p:nvSpPr>
            <p:cNvPr id="24" name="Oval 23"/>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1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Isosceles Triangle 42"/>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marL="0" marR="0" lvl="0" indent="0" algn="ctr" defTabSz="685313" rtl="0" eaLnBrk="1" fontAlgn="base" latinLnBrk="0" hangingPunct="1">
                <a:lnSpc>
                  <a:spcPct val="90000"/>
                </a:lnSpc>
                <a:spcBef>
                  <a:spcPct val="0"/>
                </a:spcBef>
                <a:spcAft>
                  <a:spcPct val="0"/>
                </a:spcAft>
                <a:buClrTx/>
                <a:buSzTx/>
                <a:buFontTx/>
                <a:buNone/>
                <a:tabLst/>
                <a:defRPr/>
              </a:pPr>
              <a:endParaRPr kumimoji="0" lang="en-US" sz="147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7" name="Group 26"/>
          <p:cNvGrpSpPr/>
          <p:nvPr/>
        </p:nvGrpSpPr>
        <p:grpSpPr>
          <a:xfrm>
            <a:off x="4923677" y="2551470"/>
            <a:ext cx="212412" cy="212414"/>
            <a:chOff x="5372581" y="1617831"/>
            <a:chExt cx="498112" cy="498112"/>
          </a:xfrm>
          <a:solidFill>
            <a:schemeClr val="bg1"/>
          </a:solidFill>
        </p:grpSpPr>
        <p:sp>
          <p:nvSpPr>
            <p:cNvPr id="31" name="Oval 30"/>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1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Isosceles Triangle 42"/>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marL="0" marR="0" lvl="0" indent="0" algn="ctr" defTabSz="685313" rtl="0" eaLnBrk="1" fontAlgn="base" latinLnBrk="0" hangingPunct="1">
                <a:lnSpc>
                  <a:spcPct val="90000"/>
                </a:lnSpc>
                <a:spcBef>
                  <a:spcPct val="0"/>
                </a:spcBef>
                <a:spcAft>
                  <a:spcPct val="0"/>
                </a:spcAft>
                <a:buClrTx/>
                <a:buSzTx/>
                <a:buFontTx/>
                <a:buNone/>
                <a:tabLst/>
                <a:defRPr/>
              </a:pPr>
              <a:endParaRPr kumimoji="0" lang="en-US" sz="147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2A77133A-7273-47ED-887E-A8AF73C232F0}"/>
              </a:ext>
            </a:extLst>
          </p:cNvPr>
          <p:cNvPicPr>
            <a:picLocks noChangeAspect="1"/>
          </p:cNvPicPr>
          <p:nvPr/>
        </p:nvPicPr>
        <p:blipFill>
          <a:blip r:embed="rId3"/>
          <a:stretch>
            <a:fillRect/>
          </a:stretch>
        </p:blipFill>
        <p:spPr>
          <a:xfrm>
            <a:off x="342900" y="1711241"/>
            <a:ext cx="4229100" cy="2575009"/>
          </a:xfrm>
          <a:prstGeom prst="rect">
            <a:avLst/>
          </a:prstGeom>
        </p:spPr>
      </p:pic>
      <p:grpSp>
        <p:nvGrpSpPr>
          <p:cNvPr id="29" name="Group 28">
            <a:extLst>
              <a:ext uri="{FF2B5EF4-FFF2-40B4-BE49-F238E27FC236}">
                <a16:creationId xmlns:a16="http://schemas.microsoft.com/office/drawing/2014/main" id="{EAF97C33-8351-414F-973B-8427B4D23AD1}"/>
              </a:ext>
            </a:extLst>
          </p:cNvPr>
          <p:cNvGrpSpPr/>
          <p:nvPr/>
        </p:nvGrpSpPr>
        <p:grpSpPr>
          <a:xfrm>
            <a:off x="4949828" y="3851562"/>
            <a:ext cx="212412" cy="212414"/>
            <a:chOff x="5372581" y="1617831"/>
            <a:chExt cx="498112" cy="498112"/>
          </a:xfrm>
          <a:solidFill>
            <a:schemeClr val="bg1"/>
          </a:solidFill>
        </p:grpSpPr>
        <p:sp>
          <p:nvSpPr>
            <p:cNvPr id="30" name="Oval 29">
              <a:extLst>
                <a:ext uri="{FF2B5EF4-FFF2-40B4-BE49-F238E27FC236}">
                  <a16:creationId xmlns:a16="http://schemas.microsoft.com/office/drawing/2014/main" id="{4B3A0E16-CCF2-480E-A60C-39A00D6189B7}"/>
                </a:ext>
              </a:extLst>
            </p:cNvPr>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1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Isosceles Triangle 42">
              <a:extLst>
                <a:ext uri="{FF2B5EF4-FFF2-40B4-BE49-F238E27FC236}">
                  <a16:creationId xmlns:a16="http://schemas.microsoft.com/office/drawing/2014/main" id="{49A7D7E9-B19E-4C71-9E69-F3F7ECA55BF0}"/>
                </a:ext>
              </a:extLst>
            </p:cNvPr>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marL="0" marR="0" lvl="0" indent="0" algn="ctr" defTabSz="685313" rtl="0" eaLnBrk="1" fontAlgn="base" latinLnBrk="0" hangingPunct="1">
                <a:lnSpc>
                  <a:spcPct val="90000"/>
                </a:lnSpc>
                <a:spcBef>
                  <a:spcPct val="0"/>
                </a:spcBef>
                <a:spcAft>
                  <a:spcPct val="0"/>
                </a:spcAft>
                <a:buClrTx/>
                <a:buSzTx/>
                <a:buFontTx/>
                <a:buNone/>
                <a:tabLst/>
                <a:defRPr/>
              </a:pPr>
              <a:endParaRPr kumimoji="0" lang="en-US" sz="147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2B7C8D6E-2646-4013-BE3E-FB2ED451EA55}"/>
              </a:ext>
            </a:extLst>
          </p:cNvPr>
          <p:cNvGrpSpPr/>
          <p:nvPr/>
        </p:nvGrpSpPr>
        <p:grpSpPr>
          <a:xfrm>
            <a:off x="4934298" y="3153286"/>
            <a:ext cx="212412" cy="212414"/>
            <a:chOff x="5372581" y="1617831"/>
            <a:chExt cx="498112" cy="498112"/>
          </a:xfrm>
          <a:solidFill>
            <a:schemeClr val="bg1"/>
          </a:solidFill>
        </p:grpSpPr>
        <p:sp>
          <p:nvSpPr>
            <p:cNvPr id="17" name="Oval 16">
              <a:extLst>
                <a:ext uri="{FF2B5EF4-FFF2-40B4-BE49-F238E27FC236}">
                  <a16:creationId xmlns:a16="http://schemas.microsoft.com/office/drawing/2014/main" id="{C1DD12BF-2BB3-4054-B707-5A98C071EC80}"/>
                </a:ext>
              </a:extLst>
            </p:cNvPr>
            <p:cNvSpPr/>
            <p:nvPr/>
          </p:nvSpPr>
          <p:spPr bwMode="auto">
            <a:xfrm>
              <a:off x="5372581" y="1617831"/>
              <a:ext cx="498112" cy="498112"/>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0" rIns="0" bIns="34280" numCol="1" rtlCol="0" anchor="ctr" anchorCtr="0" compatLnSpc="1">
              <a:prstTxWarp prst="textNoShape">
                <a:avLst/>
              </a:prstTxWarp>
            </a:bodyPr>
            <a:lstStyle/>
            <a:p>
              <a:pPr marL="0" marR="0" lvl="0" indent="0" algn="ctr" defTabSz="685313" rtl="0" eaLnBrk="1" fontAlgn="base" latinLnBrk="0" hangingPunct="1">
                <a:lnSpc>
                  <a:spcPct val="100000"/>
                </a:lnSpc>
                <a:spcBef>
                  <a:spcPct val="0"/>
                </a:spcBef>
                <a:spcAft>
                  <a:spcPct val="0"/>
                </a:spcAft>
                <a:buClrTx/>
                <a:buSzTx/>
                <a:buFontTx/>
                <a:buNone/>
                <a:tabLst/>
                <a:defRPr/>
              </a:pPr>
              <a:endParaRPr kumimoji="0" lang="en-US" sz="14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Isosceles Triangle 42">
              <a:extLst>
                <a:ext uri="{FF2B5EF4-FFF2-40B4-BE49-F238E27FC236}">
                  <a16:creationId xmlns:a16="http://schemas.microsoft.com/office/drawing/2014/main" id="{5E5DCD12-8C98-4C48-9ED7-1C4FC3A8E18D}"/>
                </a:ext>
              </a:extLst>
            </p:cNvPr>
            <p:cNvSpPr/>
            <p:nvPr/>
          </p:nvSpPr>
          <p:spPr bwMode="auto">
            <a:xfrm rot="5400000">
              <a:off x="5559440" y="1802229"/>
              <a:ext cx="181888" cy="13033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marL="0" marR="0" lvl="0" indent="0" algn="ctr" defTabSz="685313" rtl="0" eaLnBrk="1" fontAlgn="base" latinLnBrk="0" hangingPunct="1">
                <a:lnSpc>
                  <a:spcPct val="90000"/>
                </a:lnSpc>
                <a:spcBef>
                  <a:spcPct val="0"/>
                </a:spcBef>
                <a:spcAft>
                  <a:spcPct val="0"/>
                </a:spcAft>
                <a:buClrTx/>
                <a:buSzTx/>
                <a:buFontTx/>
                <a:buNone/>
                <a:tabLst/>
                <a:defRPr/>
              </a:pPr>
              <a:endParaRPr kumimoji="0" lang="en-US" sz="147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62646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A755B-E5A9-4CBE-AC49-64A58AB1E916}"/>
              </a:ext>
            </a:extLst>
          </p:cNvPr>
          <p:cNvSpPr>
            <a:spLocks noGrp="1"/>
          </p:cNvSpPr>
          <p:nvPr>
            <p:ph type="title"/>
          </p:nvPr>
        </p:nvSpPr>
        <p:spPr/>
        <p:txBody>
          <a:bodyPr/>
          <a:lstStyle/>
          <a:p>
            <a:r>
              <a:rPr lang="en-US"/>
              <a:t>Configure the AIP scanner</a:t>
            </a:r>
          </a:p>
        </p:txBody>
      </p:sp>
      <p:pic>
        <p:nvPicPr>
          <p:cNvPr id="3" name="Picture 2">
            <a:extLst>
              <a:ext uri="{FF2B5EF4-FFF2-40B4-BE49-F238E27FC236}">
                <a16:creationId xmlns:a16="http://schemas.microsoft.com/office/drawing/2014/main" id="{EC5E569F-D68B-48DA-9E6C-BF2D052A8276}"/>
              </a:ext>
            </a:extLst>
          </p:cNvPr>
          <p:cNvPicPr>
            <a:picLocks noChangeAspect="1"/>
          </p:cNvPicPr>
          <p:nvPr/>
        </p:nvPicPr>
        <p:blipFill>
          <a:blip r:embed="rId2">
            <a:duotone>
              <a:prstClr val="black"/>
              <a:schemeClr val="tx2">
                <a:tint val="45000"/>
                <a:satMod val="400000"/>
              </a:schemeClr>
            </a:duotone>
          </a:blip>
          <a:stretch>
            <a:fillRect/>
          </a:stretch>
        </p:blipFill>
        <p:spPr>
          <a:xfrm>
            <a:off x="0" y="982801"/>
            <a:ext cx="9144000" cy="1992836"/>
          </a:xfrm>
          <a:prstGeom prst="rect">
            <a:avLst/>
          </a:prstGeom>
        </p:spPr>
      </p:pic>
      <p:sp>
        <p:nvSpPr>
          <p:cNvPr id="4" name="TextBox 3">
            <a:extLst>
              <a:ext uri="{FF2B5EF4-FFF2-40B4-BE49-F238E27FC236}">
                <a16:creationId xmlns:a16="http://schemas.microsoft.com/office/drawing/2014/main" id="{BA9FADBF-10D6-423E-A0AA-1664EF3478FA}"/>
              </a:ext>
            </a:extLst>
          </p:cNvPr>
          <p:cNvSpPr txBox="1"/>
          <p:nvPr/>
        </p:nvSpPr>
        <p:spPr>
          <a:xfrm>
            <a:off x="6303874" y="1673352"/>
            <a:ext cx="1662379" cy="230832"/>
          </a:xfrm>
          <a:prstGeom prst="rect">
            <a:avLst/>
          </a:prstGeom>
          <a:noFill/>
          <a:ln>
            <a:solidFill>
              <a:srgbClr val="FFFF00"/>
            </a:solidFill>
          </a:ln>
        </p:spPr>
        <p:txBody>
          <a:bodyPr wrap="square" lIns="0" tIns="0" rIns="0" bIns="0" rtlCol="0">
            <a:spAutoFit/>
          </a:bodyPr>
          <a:lstStyle/>
          <a:p>
            <a:pPr defTabSz="685775">
              <a:defRPr/>
            </a:pPr>
            <a:r>
              <a:rPr lang="en-US" sz="1500" b="1">
                <a:solidFill>
                  <a:srgbClr val="FFFF00"/>
                </a:solidFill>
                <a:latin typeface="Segoe UI"/>
              </a:rPr>
              <a:t> Discovery mode! </a:t>
            </a:r>
          </a:p>
        </p:txBody>
      </p:sp>
      <p:cxnSp>
        <p:nvCxnSpPr>
          <p:cNvPr id="5" name="Straight Arrow Connector 4">
            <a:extLst>
              <a:ext uri="{FF2B5EF4-FFF2-40B4-BE49-F238E27FC236}">
                <a16:creationId xmlns:a16="http://schemas.microsoft.com/office/drawing/2014/main" id="{3E8A5198-8DD4-4CEC-8155-550BB2938DA8}"/>
              </a:ext>
            </a:extLst>
          </p:cNvPr>
          <p:cNvCxnSpPr>
            <a:cxnSpLocks/>
          </p:cNvCxnSpPr>
          <p:nvPr/>
        </p:nvCxnSpPr>
        <p:spPr>
          <a:xfrm flipH="1">
            <a:off x="2254911" y="1788768"/>
            <a:ext cx="4048964" cy="268632"/>
          </a:xfrm>
          <a:prstGeom prst="straightConnector1">
            <a:avLst/>
          </a:prstGeom>
          <a:ln>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0F3AE50-977C-4DF7-A1A4-D2CC0E91D0D1}"/>
              </a:ext>
            </a:extLst>
          </p:cNvPr>
          <p:cNvSpPr txBox="1"/>
          <p:nvPr/>
        </p:nvSpPr>
        <p:spPr>
          <a:xfrm>
            <a:off x="6303874" y="2029201"/>
            <a:ext cx="2254911" cy="230832"/>
          </a:xfrm>
          <a:prstGeom prst="rect">
            <a:avLst/>
          </a:prstGeom>
          <a:noFill/>
          <a:ln>
            <a:solidFill>
              <a:srgbClr val="FFFF00"/>
            </a:solidFill>
          </a:ln>
        </p:spPr>
        <p:txBody>
          <a:bodyPr wrap="square" lIns="0" tIns="0" rIns="0" bIns="0" rtlCol="0">
            <a:spAutoFit/>
          </a:bodyPr>
          <a:lstStyle/>
          <a:p>
            <a:pPr defTabSz="685775">
              <a:defRPr/>
            </a:pPr>
            <a:r>
              <a:rPr lang="en-US" sz="1500" b="1">
                <a:solidFill>
                  <a:srgbClr val="FFFF00"/>
                </a:solidFill>
                <a:latin typeface="Segoe UI"/>
              </a:rPr>
              <a:t> Constantly monitoring! </a:t>
            </a:r>
          </a:p>
        </p:txBody>
      </p:sp>
      <p:cxnSp>
        <p:nvCxnSpPr>
          <p:cNvPr id="9" name="Straight Arrow Connector 8">
            <a:extLst>
              <a:ext uri="{FF2B5EF4-FFF2-40B4-BE49-F238E27FC236}">
                <a16:creationId xmlns:a16="http://schemas.microsoft.com/office/drawing/2014/main" id="{41A5C8D0-086D-4CEC-8F2F-5E565C26E80B}"/>
              </a:ext>
            </a:extLst>
          </p:cNvPr>
          <p:cNvCxnSpPr>
            <a:cxnSpLocks/>
            <a:stCxn id="6" idx="1"/>
          </p:cNvCxnSpPr>
          <p:nvPr/>
        </p:nvCxnSpPr>
        <p:spPr>
          <a:xfrm flipH="1">
            <a:off x="2490826" y="2144617"/>
            <a:ext cx="3813048" cy="195538"/>
          </a:xfrm>
          <a:prstGeom prst="straightConnector1">
            <a:avLst/>
          </a:prstGeom>
          <a:ln>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4B36587-6872-4C8E-92C4-F97DCF01C41C}"/>
              </a:ext>
            </a:extLst>
          </p:cNvPr>
          <p:cNvPicPr>
            <a:picLocks noChangeAspect="1"/>
          </p:cNvPicPr>
          <p:nvPr/>
        </p:nvPicPr>
        <p:blipFill rotWithShape="1">
          <a:blip r:embed="rId3">
            <a:duotone>
              <a:prstClr val="black"/>
              <a:schemeClr val="tx2">
                <a:tint val="45000"/>
                <a:satMod val="400000"/>
              </a:schemeClr>
            </a:duotone>
          </a:blip>
          <a:srcRect t="52797" b="1300"/>
          <a:stretch/>
        </p:blipFill>
        <p:spPr>
          <a:xfrm>
            <a:off x="0" y="2975636"/>
            <a:ext cx="9144000" cy="1550660"/>
          </a:xfrm>
          <a:prstGeom prst="rect">
            <a:avLst/>
          </a:prstGeom>
        </p:spPr>
      </p:pic>
    </p:spTree>
    <p:extLst>
      <p:ext uri="{BB962C8B-B14F-4D97-AF65-F5344CB8AC3E}">
        <p14:creationId xmlns:p14="http://schemas.microsoft.com/office/powerpoint/2010/main" val="1899347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8E3FF-0711-46DC-B3AE-7A7EFFF79096}"/>
              </a:ext>
            </a:extLst>
          </p:cNvPr>
          <p:cNvSpPr>
            <a:spLocks noGrp="1"/>
          </p:cNvSpPr>
          <p:nvPr>
            <p:ph type="title"/>
          </p:nvPr>
        </p:nvSpPr>
        <p:spPr/>
        <p:txBody>
          <a:bodyPr/>
          <a:lstStyle/>
          <a:p>
            <a:r>
              <a:rPr lang="en-US"/>
              <a:t>Monitor the scanner nodes at scale</a:t>
            </a:r>
          </a:p>
        </p:txBody>
      </p:sp>
      <p:pic>
        <p:nvPicPr>
          <p:cNvPr id="3" name="Picture 2">
            <a:extLst>
              <a:ext uri="{FF2B5EF4-FFF2-40B4-BE49-F238E27FC236}">
                <a16:creationId xmlns:a16="http://schemas.microsoft.com/office/drawing/2014/main" id="{377754CD-1E0B-4B09-843F-D3A77D2E6234}"/>
              </a:ext>
            </a:extLst>
          </p:cNvPr>
          <p:cNvPicPr>
            <a:picLocks noChangeAspect="1"/>
          </p:cNvPicPr>
          <p:nvPr/>
        </p:nvPicPr>
        <p:blipFill rotWithShape="1">
          <a:blip r:embed="rId2"/>
          <a:srcRect l="10533" t="11414" r="17515" b="21494"/>
          <a:stretch/>
        </p:blipFill>
        <p:spPr>
          <a:xfrm>
            <a:off x="0" y="949283"/>
            <a:ext cx="9085479" cy="4765478"/>
          </a:xfrm>
          <a:prstGeom prst="rect">
            <a:avLst/>
          </a:prstGeom>
        </p:spPr>
      </p:pic>
    </p:spTree>
    <p:extLst>
      <p:ext uri="{BB962C8B-B14F-4D97-AF65-F5344CB8AC3E}">
        <p14:creationId xmlns:p14="http://schemas.microsoft.com/office/powerpoint/2010/main" val="3377895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A500-9C45-41A1-BAC7-21606D839FF9}"/>
              </a:ext>
            </a:extLst>
          </p:cNvPr>
          <p:cNvSpPr>
            <a:spLocks noGrp="1"/>
          </p:cNvSpPr>
          <p:nvPr>
            <p:ph type="title"/>
          </p:nvPr>
        </p:nvSpPr>
        <p:spPr>
          <a:xfrm>
            <a:off x="0" y="102358"/>
            <a:ext cx="8263890" cy="415499"/>
          </a:xfrm>
        </p:spPr>
        <p:txBody>
          <a:bodyPr/>
          <a:lstStyle/>
          <a:p>
            <a:r>
              <a:rPr lang="en-US"/>
              <a:t>Discover the data &amp; sensitivity</a:t>
            </a:r>
          </a:p>
        </p:txBody>
      </p:sp>
      <p:pic>
        <p:nvPicPr>
          <p:cNvPr id="5" name="Picture 4">
            <a:extLst>
              <a:ext uri="{FF2B5EF4-FFF2-40B4-BE49-F238E27FC236}">
                <a16:creationId xmlns:a16="http://schemas.microsoft.com/office/drawing/2014/main" id="{18ABE914-351B-4DDE-949B-52B5C9F577E4}"/>
              </a:ext>
            </a:extLst>
          </p:cNvPr>
          <p:cNvPicPr>
            <a:picLocks noChangeAspect="1"/>
          </p:cNvPicPr>
          <p:nvPr/>
        </p:nvPicPr>
        <p:blipFill>
          <a:blip r:embed="rId2"/>
          <a:stretch>
            <a:fillRect/>
          </a:stretch>
        </p:blipFill>
        <p:spPr>
          <a:xfrm>
            <a:off x="0" y="640544"/>
            <a:ext cx="9144000" cy="4333260"/>
          </a:xfrm>
          <a:prstGeom prst="rect">
            <a:avLst/>
          </a:prstGeom>
        </p:spPr>
      </p:pic>
      <p:sp>
        <p:nvSpPr>
          <p:cNvPr id="3" name="Rectangle 2">
            <a:extLst>
              <a:ext uri="{FF2B5EF4-FFF2-40B4-BE49-F238E27FC236}">
                <a16:creationId xmlns:a16="http://schemas.microsoft.com/office/drawing/2014/main" id="{AB2DE17A-37B8-4E8F-A786-5E71F961ED06}"/>
              </a:ext>
            </a:extLst>
          </p:cNvPr>
          <p:cNvSpPr/>
          <p:nvPr/>
        </p:nvSpPr>
        <p:spPr bwMode="auto">
          <a:xfrm>
            <a:off x="2326234" y="3478378"/>
            <a:ext cx="6720840" cy="58155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a:gradFill>
                <a:gsLst>
                  <a:gs pos="40075">
                    <a:srgbClr val="FFFFFF"/>
                  </a:gs>
                  <a:gs pos="30000">
                    <a:srgbClr val="FFFFFF"/>
                  </a:gs>
                </a:gsLst>
                <a:lin ang="5400000" scaled="0"/>
              </a:gradFill>
              <a:latin typeface="Segoe UI"/>
            </a:endParaRPr>
          </a:p>
        </p:txBody>
      </p:sp>
      <p:sp>
        <p:nvSpPr>
          <p:cNvPr id="4" name="Rectangle 3">
            <a:extLst>
              <a:ext uri="{FF2B5EF4-FFF2-40B4-BE49-F238E27FC236}">
                <a16:creationId xmlns:a16="http://schemas.microsoft.com/office/drawing/2014/main" id="{E34C725E-417D-45C0-A9F2-C601D768CC43}"/>
              </a:ext>
            </a:extLst>
          </p:cNvPr>
          <p:cNvSpPr/>
          <p:nvPr/>
        </p:nvSpPr>
        <p:spPr bwMode="auto">
          <a:xfrm>
            <a:off x="2326234" y="3105303"/>
            <a:ext cx="1761134" cy="482804"/>
          </a:xfrm>
          <a:prstGeom prst="rect">
            <a:avLst/>
          </a:prstGeom>
          <a:noFill/>
          <a:ln w="28575">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2422262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81C6-86C9-45C4-9B5A-1B7BDB0AD6A8}"/>
              </a:ext>
            </a:extLst>
          </p:cNvPr>
          <p:cNvSpPr>
            <a:spLocks noGrp="1"/>
          </p:cNvSpPr>
          <p:nvPr>
            <p:ph type="title"/>
          </p:nvPr>
        </p:nvSpPr>
        <p:spPr>
          <a:xfrm>
            <a:off x="66533" y="120635"/>
            <a:ext cx="8263890" cy="415499"/>
          </a:xfrm>
        </p:spPr>
        <p:txBody>
          <a:bodyPr/>
          <a:lstStyle/>
          <a:p>
            <a:r>
              <a:rPr lang="en-US"/>
              <a:t>Drill down to a file-level view</a:t>
            </a:r>
          </a:p>
        </p:txBody>
      </p:sp>
      <p:pic>
        <p:nvPicPr>
          <p:cNvPr id="5" name="Picture 4">
            <a:extLst>
              <a:ext uri="{FF2B5EF4-FFF2-40B4-BE49-F238E27FC236}">
                <a16:creationId xmlns:a16="http://schemas.microsoft.com/office/drawing/2014/main" id="{6B8E3051-4A5C-44EE-9C23-9B8ABAFEDE94}"/>
              </a:ext>
            </a:extLst>
          </p:cNvPr>
          <p:cNvPicPr>
            <a:picLocks noChangeAspect="1"/>
          </p:cNvPicPr>
          <p:nvPr/>
        </p:nvPicPr>
        <p:blipFill>
          <a:blip r:embed="rId2"/>
          <a:stretch>
            <a:fillRect/>
          </a:stretch>
        </p:blipFill>
        <p:spPr>
          <a:xfrm>
            <a:off x="66533" y="614149"/>
            <a:ext cx="9332591" cy="4352419"/>
          </a:xfrm>
          <a:prstGeom prst="rect">
            <a:avLst/>
          </a:prstGeom>
        </p:spPr>
      </p:pic>
    </p:spTree>
    <p:extLst>
      <p:ext uri="{BB962C8B-B14F-4D97-AF65-F5344CB8AC3E}">
        <p14:creationId xmlns:p14="http://schemas.microsoft.com/office/powerpoint/2010/main" val="3982021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201931" y="217468"/>
            <a:ext cx="8741880" cy="674653"/>
          </a:xfrm>
        </p:spPr>
        <p:txBody>
          <a:bodyPr/>
          <a:lstStyle/>
          <a:p>
            <a:pPr defTabSz="685644">
              <a:defRPr/>
            </a:pPr>
            <a:r>
              <a:rPr lang="en-US" sz="2700">
                <a:gradFill>
                  <a:gsLst>
                    <a:gs pos="1250">
                      <a:srgbClr val="505050"/>
                    </a:gs>
                    <a:gs pos="100000">
                      <a:srgbClr val="505050"/>
                    </a:gs>
                  </a:gsLst>
                  <a:lin ang="5400000" scaled="0"/>
                </a:gradFill>
                <a:latin typeface="Segoe UI Light"/>
                <a:ea typeface="Segoe UI Black" pitchFamily="34"/>
              </a:rPr>
              <a:t>Automatically classify, label and protect files in cloud apps with Microsoft Cloud App Security</a:t>
            </a:r>
          </a:p>
        </p:txBody>
      </p:sp>
      <p:pic>
        <p:nvPicPr>
          <p:cNvPr id="12" name="Picture 11">
            <a:extLst>
              <a:ext uri="{FF2B5EF4-FFF2-40B4-BE49-F238E27FC236}">
                <a16:creationId xmlns:a16="http://schemas.microsoft.com/office/drawing/2014/main" id="{B4C2BD22-3C32-4F69-980D-92DE92D58315}"/>
              </a:ext>
            </a:extLst>
          </p:cNvPr>
          <p:cNvPicPr>
            <a:picLocks noChangeAspect="1"/>
          </p:cNvPicPr>
          <p:nvPr/>
        </p:nvPicPr>
        <p:blipFill>
          <a:blip r:embed="rId3"/>
          <a:stretch>
            <a:fillRect/>
          </a:stretch>
        </p:blipFill>
        <p:spPr>
          <a:xfrm>
            <a:off x="4101734" y="1308097"/>
            <a:ext cx="4842077" cy="3228051"/>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A12978D6-2376-4941-B953-FD7706CC1301}"/>
              </a:ext>
            </a:extLst>
          </p:cNvPr>
          <p:cNvSpPr/>
          <p:nvPr/>
        </p:nvSpPr>
        <p:spPr bwMode="auto">
          <a:xfrm>
            <a:off x="5224018" y="3328576"/>
            <a:ext cx="2054834" cy="422594"/>
          </a:xfrm>
          <a:prstGeom prst="rect">
            <a:avLst/>
          </a:prstGeom>
          <a:noFill/>
          <a:ln w="254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D3E3C74-9939-4CDE-9AD3-4848E402E1C2}"/>
              </a:ext>
            </a:extLst>
          </p:cNvPr>
          <p:cNvSpPr txBox="1"/>
          <p:nvPr/>
        </p:nvSpPr>
        <p:spPr>
          <a:xfrm>
            <a:off x="336160" y="1277907"/>
            <a:ext cx="3621998" cy="2572479"/>
          </a:xfrm>
          <a:prstGeom prst="rect">
            <a:avLst/>
          </a:prstGeom>
          <a:noFill/>
        </p:spPr>
        <p:txBody>
          <a:bodyPr wrap="square" lIns="0" tIns="68570" rIns="68570" bIns="68570" rtlCol="0">
            <a:spAutoFit/>
          </a:bodyPr>
          <a:lstStyle/>
          <a:p>
            <a:pPr defTabSz="699221">
              <a:defRPr sz="1800" b="0" i="0" u="none" strike="noStrike" kern="0" cap="none" spc="0" baseline="0">
                <a:solidFill>
                  <a:srgbClr val="000000"/>
                </a:solidFill>
                <a:uFillTx/>
              </a:defRPr>
            </a:pPr>
            <a:r>
              <a:rPr lang="en-US" sz="1350" b="1" kern="0" dirty="0">
                <a:solidFill>
                  <a:srgbClr val="505050"/>
                </a:solidFill>
                <a:latin typeface="Segoe UI"/>
              </a:rPr>
              <a:t>Detect content in cloud storage services</a:t>
            </a:r>
          </a:p>
          <a:p>
            <a:pPr defTabSz="699221">
              <a:spcAft>
                <a:spcPts val="2206"/>
              </a:spcAft>
              <a:defRPr sz="1800" b="0" i="0" u="none" strike="noStrike" kern="0" cap="none" spc="0" baseline="0">
                <a:solidFill>
                  <a:srgbClr val="000000"/>
                </a:solidFill>
                <a:uFillTx/>
              </a:defRPr>
            </a:pPr>
            <a:r>
              <a:rPr lang="en-US" sz="1350" kern="0" dirty="0">
                <a:solidFill>
                  <a:srgbClr val="505050"/>
                </a:solidFill>
                <a:latin typeface="Segoe UI"/>
              </a:rPr>
              <a:t>Inspect files for sensitive information – based on policy</a:t>
            </a:r>
          </a:p>
          <a:p>
            <a:pPr defTabSz="699221">
              <a:spcAft>
                <a:spcPts val="2206"/>
              </a:spcAft>
              <a:defRPr sz="1800" b="0" i="0" u="none" strike="noStrike" kern="0" cap="none" spc="0" baseline="0">
                <a:solidFill>
                  <a:srgbClr val="000000"/>
                </a:solidFill>
                <a:uFillTx/>
              </a:defRPr>
            </a:pPr>
            <a:r>
              <a:rPr lang="en-US" sz="1350" kern="0" dirty="0">
                <a:solidFill>
                  <a:srgbClr val="505050"/>
                </a:solidFill>
                <a:latin typeface="Segoe UI"/>
              </a:rPr>
              <a:t>Discover sensitive data across 3</a:t>
            </a:r>
            <a:r>
              <a:rPr lang="en-US" sz="1350" kern="0" baseline="30000" dirty="0">
                <a:solidFill>
                  <a:srgbClr val="505050"/>
                </a:solidFill>
                <a:latin typeface="Segoe UI"/>
              </a:rPr>
              <a:t>rd</a:t>
            </a:r>
            <a:r>
              <a:rPr lang="en-US" sz="1350" kern="0" dirty="0">
                <a:solidFill>
                  <a:srgbClr val="505050"/>
                </a:solidFill>
                <a:latin typeface="Segoe UI"/>
              </a:rPr>
              <a:t> party clouds like </a:t>
            </a:r>
            <a:r>
              <a:rPr lang="en-US" sz="1350" kern="0" dirty="0" err="1">
                <a:solidFill>
                  <a:srgbClr val="505050"/>
                </a:solidFill>
                <a:latin typeface="Segoe UI"/>
              </a:rPr>
              <a:t>SalesForce</a:t>
            </a:r>
            <a:r>
              <a:rPr lang="en-US" sz="1350" kern="0" dirty="0">
                <a:solidFill>
                  <a:srgbClr val="505050"/>
                </a:solidFill>
                <a:latin typeface="Segoe UI"/>
              </a:rPr>
              <a:t>, Box, Dropbox and others.</a:t>
            </a:r>
          </a:p>
          <a:p>
            <a:pPr defTabSz="699221">
              <a:defRPr sz="1800" b="0" i="0" u="none" strike="noStrike" kern="0" cap="none" spc="0" baseline="0">
                <a:solidFill>
                  <a:srgbClr val="000000"/>
                </a:solidFill>
                <a:uFillTx/>
              </a:defRPr>
            </a:pPr>
            <a:r>
              <a:rPr lang="en-US" sz="1350" b="1" kern="0" dirty="0">
                <a:solidFill>
                  <a:srgbClr val="505050"/>
                </a:solidFill>
                <a:latin typeface="Segoe UI"/>
              </a:rPr>
              <a:t>Apply classification labels &amp; protection</a:t>
            </a:r>
          </a:p>
          <a:p>
            <a:pPr defTabSz="699221">
              <a:spcAft>
                <a:spcPts val="2206"/>
              </a:spcAft>
              <a:defRPr sz="1800" b="0" i="0" u="none" strike="noStrike" kern="0" cap="none" spc="0" baseline="0">
                <a:solidFill>
                  <a:srgbClr val="000000"/>
                </a:solidFill>
                <a:uFillTx/>
              </a:defRPr>
            </a:pPr>
            <a:r>
              <a:rPr lang="en-US" sz="1350" kern="0" dirty="0">
                <a:solidFill>
                  <a:srgbClr val="505050"/>
                </a:solidFill>
                <a:latin typeface="Segoe UI"/>
              </a:rPr>
              <a:t>Automatically apply labels defined in Microsoft Information Protection to sensitive files discovered in cloud apps</a:t>
            </a:r>
          </a:p>
        </p:txBody>
      </p:sp>
    </p:spTree>
    <p:extLst>
      <p:ext uri="{BB962C8B-B14F-4D97-AF65-F5344CB8AC3E}">
        <p14:creationId xmlns:p14="http://schemas.microsoft.com/office/powerpoint/2010/main" val="3945819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8A72-4A22-4111-AB93-6DE86C56055D}"/>
              </a:ext>
            </a:extLst>
          </p:cNvPr>
          <p:cNvSpPr>
            <a:spLocks noGrp="1"/>
          </p:cNvSpPr>
          <p:nvPr>
            <p:ph type="title"/>
          </p:nvPr>
        </p:nvSpPr>
        <p:spPr/>
        <p:txBody>
          <a:bodyPr/>
          <a:lstStyle/>
          <a:p>
            <a:r>
              <a:rPr lang="en-US" dirty="0"/>
              <a:t>Sample scanning rates</a:t>
            </a:r>
          </a:p>
        </p:txBody>
      </p:sp>
      <p:sp>
        <p:nvSpPr>
          <p:cNvPr id="3" name="Text Placeholder 2">
            <a:extLst>
              <a:ext uri="{FF2B5EF4-FFF2-40B4-BE49-F238E27FC236}">
                <a16:creationId xmlns:a16="http://schemas.microsoft.com/office/drawing/2014/main" id="{81AD6C12-F2E0-48A5-938C-9F13E8C3E9BB}"/>
              </a:ext>
            </a:extLst>
          </p:cNvPr>
          <p:cNvSpPr>
            <a:spLocks noGrp="1"/>
          </p:cNvSpPr>
          <p:nvPr>
            <p:ph type="body" sz="quarter" idx="10"/>
          </p:nvPr>
        </p:nvSpPr>
        <p:spPr>
          <a:xfrm>
            <a:off x="426321" y="1419622"/>
            <a:ext cx="8740142" cy="2562336"/>
          </a:xfrm>
        </p:spPr>
        <p:txBody>
          <a:bodyPr>
            <a:normAutofit lnSpcReduction="10000"/>
          </a:bodyPr>
          <a:lstStyle/>
          <a:p>
            <a:pPr lvl="1"/>
            <a:r>
              <a:rPr lang="en-US" sz="1324" dirty="0"/>
              <a:t>Based on a single Scanner server with 4 CPU Cores, scanning across a 1Gbps network </a:t>
            </a:r>
            <a:r>
              <a:rPr lang="en-US" sz="1350" dirty="0"/>
              <a:t>(YMMV)</a:t>
            </a:r>
            <a:endParaRPr lang="en-US" sz="1324" dirty="0"/>
          </a:p>
          <a:p>
            <a:pPr lvl="1"/>
            <a:endParaRPr lang="en-US" sz="1324" dirty="0"/>
          </a:p>
          <a:p>
            <a:pPr lvl="1"/>
            <a:endParaRPr lang="en-US" sz="1324" dirty="0"/>
          </a:p>
          <a:p>
            <a:pPr lvl="1"/>
            <a:endParaRPr lang="en-US" sz="1324" dirty="0"/>
          </a:p>
          <a:p>
            <a:pPr lvl="1"/>
            <a:endParaRPr lang="en-US" sz="1324" dirty="0"/>
          </a:p>
          <a:p>
            <a:pPr lvl="1"/>
            <a:endParaRPr lang="en-US" sz="1324" dirty="0"/>
          </a:p>
          <a:p>
            <a:pPr lvl="1"/>
            <a:endParaRPr lang="en-US" sz="1324" dirty="0"/>
          </a:p>
          <a:p>
            <a:pPr lvl="1"/>
            <a:endParaRPr lang="en-US" sz="1324" dirty="0"/>
          </a:p>
          <a:p>
            <a:pPr lvl="1"/>
            <a:endParaRPr lang="en-US" sz="1324" dirty="0"/>
          </a:p>
          <a:p>
            <a:pPr lvl="1"/>
            <a:endParaRPr lang="en-US" sz="1324" dirty="0"/>
          </a:p>
          <a:p>
            <a:pPr lvl="1"/>
            <a:r>
              <a:rPr lang="en-US" sz="1324" dirty="0"/>
              <a:t>* In a repository of 100GB of already scanned files a new file is found in</a:t>
            </a:r>
          </a:p>
        </p:txBody>
      </p:sp>
      <p:graphicFrame>
        <p:nvGraphicFramePr>
          <p:cNvPr id="4" name="Table 3">
            <a:extLst>
              <a:ext uri="{FF2B5EF4-FFF2-40B4-BE49-F238E27FC236}">
                <a16:creationId xmlns:a16="http://schemas.microsoft.com/office/drawing/2014/main" id="{C3973509-3290-4E8D-BAEF-EF001142761D}"/>
              </a:ext>
            </a:extLst>
          </p:cNvPr>
          <p:cNvGraphicFramePr>
            <a:graphicFrameLocks noGrp="1"/>
          </p:cNvGraphicFramePr>
          <p:nvPr>
            <p:extLst/>
          </p:nvPr>
        </p:nvGraphicFramePr>
        <p:xfrm>
          <a:off x="539552" y="1828800"/>
          <a:ext cx="6096000" cy="148590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439165315"/>
                    </a:ext>
                  </a:extLst>
                </a:gridCol>
                <a:gridCol w="1219200">
                  <a:extLst>
                    <a:ext uri="{9D8B030D-6E8A-4147-A177-3AD203B41FA5}">
                      <a16:colId xmlns:a16="http://schemas.microsoft.com/office/drawing/2014/main" val="816476812"/>
                    </a:ext>
                  </a:extLst>
                </a:gridCol>
                <a:gridCol w="1219200">
                  <a:extLst>
                    <a:ext uri="{9D8B030D-6E8A-4147-A177-3AD203B41FA5}">
                      <a16:colId xmlns:a16="http://schemas.microsoft.com/office/drawing/2014/main" val="574702234"/>
                    </a:ext>
                  </a:extLst>
                </a:gridCol>
                <a:gridCol w="1219200">
                  <a:extLst>
                    <a:ext uri="{9D8B030D-6E8A-4147-A177-3AD203B41FA5}">
                      <a16:colId xmlns:a16="http://schemas.microsoft.com/office/drawing/2014/main" val="4155011249"/>
                    </a:ext>
                  </a:extLst>
                </a:gridCol>
                <a:gridCol w="1219200">
                  <a:extLst>
                    <a:ext uri="{9D8B030D-6E8A-4147-A177-3AD203B41FA5}">
                      <a16:colId xmlns:a16="http://schemas.microsoft.com/office/drawing/2014/main" val="2606639802"/>
                    </a:ext>
                  </a:extLst>
                </a:gridCol>
              </a:tblGrid>
              <a:tr h="891540">
                <a:tc>
                  <a:txBody>
                    <a:bodyPr/>
                    <a:lstStyle/>
                    <a:p>
                      <a:r>
                        <a:rPr lang="en-US" sz="1400" dirty="0"/>
                        <a:t>Action</a:t>
                      </a:r>
                    </a:p>
                  </a:txBody>
                  <a:tcPr marL="68580" marR="68580" marT="34290" marB="34290"/>
                </a:tc>
                <a:tc>
                  <a:txBody>
                    <a:bodyPr/>
                    <a:lstStyle/>
                    <a:p>
                      <a:r>
                        <a:rPr lang="en-US" sz="1400" dirty="0"/>
                        <a:t>Discover</a:t>
                      </a:r>
                    </a:p>
                  </a:txBody>
                  <a:tcPr marL="68580" marR="68580" marT="34290" marB="34290"/>
                </a:tc>
                <a:tc>
                  <a:txBody>
                    <a:bodyPr/>
                    <a:lstStyle/>
                    <a:p>
                      <a:r>
                        <a:rPr lang="en-US" sz="1400" dirty="0"/>
                        <a:t>Label</a:t>
                      </a:r>
                    </a:p>
                  </a:txBody>
                  <a:tcPr marL="68580" marR="68580" marT="34290" marB="34290"/>
                </a:tc>
                <a:tc>
                  <a:txBody>
                    <a:bodyPr/>
                    <a:lstStyle/>
                    <a:p>
                      <a:r>
                        <a:rPr lang="en-US" sz="1400" dirty="0"/>
                        <a:t>Protect</a:t>
                      </a:r>
                    </a:p>
                  </a:txBody>
                  <a:tcPr marL="68580" marR="68580" marT="34290" marB="34290"/>
                </a:tc>
                <a:tc>
                  <a:txBody>
                    <a:bodyPr/>
                    <a:lstStyle/>
                    <a:p>
                      <a:r>
                        <a:rPr lang="en-US" sz="1400" dirty="0"/>
                        <a:t>Continuous discovery *</a:t>
                      </a:r>
                    </a:p>
                  </a:txBody>
                  <a:tcPr marL="68580" marR="68580" marT="34290" marB="34290"/>
                </a:tc>
                <a:extLst>
                  <a:ext uri="{0D108BD9-81ED-4DB2-BD59-A6C34878D82A}">
                    <a16:rowId xmlns:a16="http://schemas.microsoft.com/office/drawing/2014/main" val="1709158655"/>
                  </a:ext>
                </a:extLst>
              </a:tr>
              <a:tr h="278130">
                <a:tc>
                  <a:txBody>
                    <a:bodyPr/>
                    <a:lstStyle/>
                    <a:p>
                      <a:r>
                        <a:rPr lang="en-US" sz="1400" dirty="0"/>
                        <a:t>CIFS</a:t>
                      </a:r>
                    </a:p>
                  </a:txBody>
                  <a:tcPr marL="68580" marR="68580" marT="34290" marB="3429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t>25-40 MB/s</a:t>
                      </a:r>
                    </a:p>
                  </a:txBody>
                  <a:tcPr marL="68580" marR="68580" marT="34290" marB="34290"/>
                </a:tc>
                <a:tc>
                  <a:txBody>
                    <a:bodyPr/>
                    <a:lstStyle/>
                    <a:p>
                      <a:r>
                        <a:rPr lang="en-US" sz="1400" dirty="0"/>
                        <a:t>8-10MB/s</a:t>
                      </a:r>
                    </a:p>
                  </a:txBody>
                  <a:tcPr marL="68580" marR="68580" marT="34290" marB="34290"/>
                </a:tc>
                <a:tc>
                  <a:txBody>
                    <a:bodyPr/>
                    <a:lstStyle/>
                    <a:p>
                      <a:r>
                        <a:rPr lang="en-US" sz="1400" dirty="0"/>
                        <a:t>4-5MB/s</a:t>
                      </a:r>
                    </a:p>
                  </a:txBody>
                  <a:tcPr marL="68580" marR="68580" marT="34290" marB="34290"/>
                </a:tc>
                <a:tc>
                  <a:txBody>
                    <a:bodyPr/>
                    <a:lstStyle/>
                    <a:p>
                      <a:r>
                        <a:rPr lang="en-US" sz="1400" dirty="0"/>
                        <a:t>20 sec</a:t>
                      </a:r>
                    </a:p>
                  </a:txBody>
                  <a:tcPr marL="68580" marR="68580" marT="34290" marB="34290"/>
                </a:tc>
                <a:extLst>
                  <a:ext uri="{0D108BD9-81ED-4DB2-BD59-A6C34878D82A}">
                    <a16:rowId xmlns:a16="http://schemas.microsoft.com/office/drawing/2014/main" val="2265397807"/>
                  </a:ext>
                </a:extLst>
              </a:tr>
              <a:tr h="278130">
                <a:tc>
                  <a:txBody>
                    <a:bodyPr/>
                    <a:lstStyle/>
                    <a:p>
                      <a:r>
                        <a:rPr lang="en-US" sz="1400" dirty="0"/>
                        <a:t>SharePoint</a:t>
                      </a:r>
                    </a:p>
                  </a:txBody>
                  <a:tcPr marL="68580" marR="68580" marT="34290" marB="34290"/>
                </a:tc>
                <a:tc>
                  <a:txBody>
                    <a:bodyPr/>
                    <a:lstStyle/>
                    <a:p>
                      <a:r>
                        <a:rPr lang="en-US" sz="1400" dirty="0"/>
                        <a:t>10-15MB/s</a:t>
                      </a:r>
                    </a:p>
                  </a:txBody>
                  <a:tcPr marL="68580" marR="68580" marT="34290" marB="34290"/>
                </a:tc>
                <a:tc>
                  <a:txBody>
                    <a:bodyPr/>
                    <a:lstStyle/>
                    <a:p>
                      <a:r>
                        <a:rPr lang="en-US" sz="1400" dirty="0"/>
                        <a:t>3-4MB/s</a:t>
                      </a:r>
                    </a:p>
                  </a:txBody>
                  <a:tcPr marL="68580" marR="68580" marT="34290" marB="34290"/>
                </a:tc>
                <a:tc>
                  <a:txBody>
                    <a:bodyPr/>
                    <a:lstStyle/>
                    <a:p>
                      <a:r>
                        <a:rPr lang="en-US" sz="1400" dirty="0"/>
                        <a:t>2-3MB/s</a:t>
                      </a:r>
                    </a:p>
                  </a:txBody>
                  <a:tcPr marL="68580" marR="68580" marT="34290" marB="34290"/>
                </a:tc>
                <a:tc>
                  <a:txBody>
                    <a:bodyPr/>
                    <a:lstStyle/>
                    <a:p>
                      <a:r>
                        <a:rPr lang="en-US" sz="1400" dirty="0"/>
                        <a:t>50 sec</a:t>
                      </a:r>
                    </a:p>
                  </a:txBody>
                  <a:tcPr marL="68580" marR="68580" marT="34290" marB="34290"/>
                </a:tc>
                <a:extLst>
                  <a:ext uri="{0D108BD9-81ED-4DB2-BD59-A6C34878D82A}">
                    <a16:rowId xmlns:a16="http://schemas.microsoft.com/office/drawing/2014/main" val="3961822000"/>
                  </a:ext>
                </a:extLst>
              </a:tr>
            </a:tbl>
          </a:graphicData>
        </a:graphic>
      </p:graphicFrame>
    </p:spTree>
    <p:extLst>
      <p:ext uri="{BB962C8B-B14F-4D97-AF65-F5344CB8AC3E}">
        <p14:creationId xmlns:p14="http://schemas.microsoft.com/office/powerpoint/2010/main" val="1514510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438912" y="2982990"/>
            <a:ext cx="5433251" cy="1661993"/>
          </a:xfrm>
        </p:spPr>
        <p:txBody>
          <a:bodyPr/>
          <a:lstStyle/>
          <a:p>
            <a:r>
              <a:rPr lang="en-US" sz="3600" dirty="0"/>
              <a:t>Microsoft Cloud App Security + Information Protection</a:t>
            </a:r>
          </a:p>
        </p:txBody>
      </p:sp>
    </p:spTree>
    <p:extLst>
      <p:ext uri="{BB962C8B-B14F-4D97-AF65-F5344CB8AC3E}">
        <p14:creationId xmlns:p14="http://schemas.microsoft.com/office/powerpoint/2010/main" val="152191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AE78B9C-D5A2-4642-8358-323B06B5A7C8}"/>
              </a:ext>
            </a:extLst>
          </p:cNvPr>
          <p:cNvSpPr txBox="1">
            <a:spLocks/>
          </p:cNvSpPr>
          <p:nvPr/>
        </p:nvSpPr>
        <p:spPr>
          <a:xfrm>
            <a:off x="336160" y="250750"/>
            <a:ext cx="8471681" cy="413216"/>
          </a:xfrm>
          <a:prstGeom prst="rect">
            <a:avLst/>
          </a:prstGeom>
          <a:noFill/>
          <a:ln>
            <a:noFill/>
          </a:ln>
        </p:spPr>
        <p:txBody>
          <a:bodyPr vert="horz" wrap="square" lIns="0" tIns="67232" rIns="0" bIns="6723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685644">
              <a:spcBef>
                <a:spcPct val="0"/>
              </a:spcBef>
              <a:defRPr/>
            </a:pPr>
            <a:r>
              <a:rPr lang="en-US" sz="2700" kern="1200" cap="none" spc="-75">
                <a:ln w="3175">
                  <a:noFill/>
                </a:ln>
                <a:gradFill>
                  <a:gsLst>
                    <a:gs pos="1250">
                      <a:srgbClr val="505050"/>
                    </a:gs>
                    <a:gs pos="100000">
                      <a:srgbClr val="505050"/>
                    </a:gs>
                  </a:gsLst>
                  <a:lin ang="5400000" scaled="0"/>
                </a:gradFill>
                <a:latin typeface="Segoe UI Light"/>
                <a:cs typeface="Segoe UI" pitchFamily="34" charset="0"/>
              </a:rPr>
              <a:t>Microsoft Information Protection – the way it was</a:t>
            </a:r>
          </a:p>
        </p:txBody>
      </p:sp>
      <p:sp>
        <p:nvSpPr>
          <p:cNvPr id="44" name="Rectangle 43">
            <a:extLst>
              <a:ext uri="{FF2B5EF4-FFF2-40B4-BE49-F238E27FC236}">
                <a16:creationId xmlns:a16="http://schemas.microsoft.com/office/drawing/2014/main" id="{7A3889F7-00E4-4224-B4AD-AF9213F4723E}"/>
              </a:ext>
            </a:extLst>
          </p:cNvPr>
          <p:cNvSpPr/>
          <p:nvPr/>
        </p:nvSpPr>
        <p:spPr bwMode="auto">
          <a:xfrm>
            <a:off x="6442807" y="4120851"/>
            <a:ext cx="2305906"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 name="Rectangle 44">
            <a:extLst>
              <a:ext uri="{FF2B5EF4-FFF2-40B4-BE49-F238E27FC236}">
                <a16:creationId xmlns:a16="http://schemas.microsoft.com/office/drawing/2014/main" id="{F3AB0BA7-89DC-461C-9583-A0378459D108}"/>
              </a:ext>
            </a:extLst>
          </p:cNvPr>
          <p:cNvSpPr/>
          <p:nvPr/>
        </p:nvSpPr>
        <p:spPr bwMode="auto">
          <a:xfrm>
            <a:off x="6433282" y="3453605"/>
            <a:ext cx="2305906"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6" name="Rectangle 45">
            <a:extLst>
              <a:ext uri="{FF2B5EF4-FFF2-40B4-BE49-F238E27FC236}">
                <a16:creationId xmlns:a16="http://schemas.microsoft.com/office/drawing/2014/main" id="{107CFC4C-E6D2-4F59-B46B-5910EFDBD847}"/>
              </a:ext>
            </a:extLst>
          </p:cNvPr>
          <p:cNvSpPr/>
          <p:nvPr/>
        </p:nvSpPr>
        <p:spPr bwMode="auto">
          <a:xfrm>
            <a:off x="6418995" y="2748755"/>
            <a:ext cx="2305906"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7" name="Rectangle 46">
            <a:extLst>
              <a:ext uri="{FF2B5EF4-FFF2-40B4-BE49-F238E27FC236}">
                <a16:creationId xmlns:a16="http://schemas.microsoft.com/office/drawing/2014/main" id="{54550786-F665-4CDC-8FD8-1214459D1791}"/>
              </a:ext>
            </a:extLst>
          </p:cNvPr>
          <p:cNvSpPr/>
          <p:nvPr/>
        </p:nvSpPr>
        <p:spPr bwMode="auto">
          <a:xfrm>
            <a:off x="3761520" y="4120355"/>
            <a:ext cx="2305906"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8" name="Rectangle 47">
            <a:extLst>
              <a:ext uri="{FF2B5EF4-FFF2-40B4-BE49-F238E27FC236}">
                <a16:creationId xmlns:a16="http://schemas.microsoft.com/office/drawing/2014/main" id="{5F671317-DD6F-41FA-AAD5-B3F26631F4BB}"/>
              </a:ext>
            </a:extLst>
          </p:cNvPr>
          <p:cNvSpPr/>
          <p:nvPr/>
        </p:nvSpPr>
        <p:spPr bwMode="auto">
          <a:xfrm>
            <a:off x="3756757" y="3453605"/>
            <a:ext cx="2305906"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9" name="Rectangle 48">
            <a:extLst>
              <a:ext uri="{FF2B5EF4-FFF2-40B4-BE49-F238E27FC236}">
                <a16:creationId xmlns:a16="http://schemas.microsoft.com/office/drawing/2014/main" id="{0EED8194-9691-494C-8160-B3F3890AED38}"/>
              </a:ext>
            </a:extLst>
          </p:cNvPr>
          <p:cNvSpPr/>
          <p:nvPr/>
        </p:nvSpPr>
        <p:spPr bwMode="auto">
          <a:xfrm>
            <a:off x="3737707" y="2758280"/>
            <a:ext cx="2305906"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50" name="Group 49">
            <a:extLst>
              <a:ext uri="{FF2B5EF4-FFF2-40B4-BE49-F238E27FC236}">
                <a16:creationId xmlns:a16="http://schemas.microsoft.com/office/drawing/2014/main" id="{6C937C44-61E4-453E-8081-8A35FF8C2162}"/>
              </a:ext>
            </a:extLst>
          </p:cNvPr>
          <p:cNvGrpSpPr/>
          <p:nvPr/>
        </p:nvGrpSpPr>
        <p:grpSpPr>
          <a:xfrm>
            <a:off x="952324" y="1278285"/>
            <a:ext cx="7610651" cy="972939"/>
            <a:chOff x="1409465" y="1866460"/>
            <a:chExt cx="9926511" cy="1297253"/>
          </a:xfrm>
        </p:grpSpPr>
        <p:grpSp>
          <p:nvGrpSpPr>
            <p:cNvPr id="51" name="Group 50">
              <a:extLst>
                <a:ext uri="{FF2B5EF4-FFF2-40B4-BE49-F238E27FC236}">
                  <a16:creationId xmlns:a16="http://schemas.microsoft.com/office/drawing/2014/main" id="{DFF4D492-F810-4CE4-BD8D-BFB4172602EF}"/>
                </a:ext>
              </a:extLst>
            </p:cNvPr>
            <p:cNvGrpSpPr/>
            <p:nvPr/>
          </p:nvGrpSpPr>
          <p:grpSpPr>
            <a:xfrm>
              <a:off x="1409465" y="1866460"/>
              <a:ext cx="2812159" cy="1297253"/>
              <a:chOff x="680905" y="3069241"/>
              <a:chExt cx="2868549" cy="1323265"/>
            </a:xfrm>
          </p:grpSpPr>
          <p:sp>
            <p:nvSpPr>
              <p:cNvPr id="63" name="GenericApp_EB3B" title="Icon of an app window">
                <a:extLst>
                  <a:ext uri="{FF2B5EF4-FFF2-40B4-BE49-F238E27FC236}">
                    <a16:creationId xmlns:a16="http://schemas.microsoft.com/office/drawing/2014/main" id="{1151FDFB-02F1-47A1-B7C9-95973E5E253C}"/>
                  </a:ext>
                </a:extLst>
              </p:cNvPr>
              <p:cNvSpPr>
                <a:spLocks noChangeAspect="1" noEditPoints="1"/>
              </p:cNvSpPr>
              <p:nvPr/>
            </p:nvSpPr>
            <p:spPr bwMode="auto">
              <a:xfrm>
                <a:off x="2313569" y="3124318"/>
                <a:ext cx="603559" cy="48303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50" kern="0">
                  <a:solidFill>
                    <a:srgbClr val="505050"/>
                  </a:solidFill>
                  <a:latin typeface="Segoe UI"/>
                </a:endParaRPr>
              </a:p>
            </p:txBody>
          </p:sp>
          <p:sp>
            <p:nvSpPr>
              <p:cNvPr id="64" name="Data Text">
                <a:extLst>
                  <a:ext uri="{FF2B5EF4-FFF2-40B4-BE49-F238E27FC236}">
                    <a16:creationId xmlns:a16="http://schemas.microsoft.com/office/drawing/2014/main" id="{08BF2272-93A1-4541-A106-AE23FD531391}"/>
                  </a:ext>
                </a:extLst>
              </p:cNvPr>
              <p:cNvSpPr/>
              <p:nvPr/>
            </p:nvSpPr>
            <p:spPr>
              <a:xfrm>
                <a:off x="680905" y="3879725"/>
                <a:ext cx="2868549" cy="512781"/>
              </a:xfrm>
              <a:prstGeom prst="rect">
                <a:avLst/>
              </a:prstGeom>
              <a:noFill/>
            </p:spPr>
            <p:txBody>
              <a:bodyPr wrap="square" rtlCol="0" anchor="ctr">
                <a:spAutoFit/>
              </a:bodyPr>
              <a:lstStyle/>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Office 365 </a:t>
                </a:r>
              </a:p>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Information Protection</a:t>
                </a:r>
              </a:p>
            </p:txBody>
          </p:sp>
          <p:sp>
            <p:nvSpPr>
              <p:cNvPr id="65" name="cloud" title="Icon of a cloud">
                <a:extLst>
                  <a:ext uri="{FF2B5EF4-FFF2-40B4-BE49-F238E27FC236}">
                    <a16:creationId xmlns:a16="http://schemas.microsoft.com/office/drawing/2014/main" id="{F90FF576-BA5F-4AA8-A7AC-73B8EEA8FD66}"/>
                  </a:ext>
                </a:extLst>
              </p:cNvPr>
              <p:cNvSpPr>
                <a:spLocks noChangeAspect="1"/>
              </p:cNvSpPr>
              <p:nvPr/>
            </p:nvSpPr>
            <p:spPr bwMode="auto">
              <a:xfrm>
                <a:off x="1075838" y="3069241"/>
                <a:ext cx="920824" cy="586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662" kern="0">
                  <a:gradFill>
                    <a:gsLst>
                      <a:gs pos="0">
                        <a:srgbClr val="505050"/>
                      </a:gs>
                      <a:gs pos="100000">
                        <a:srgbClr val="505050"/>
                      </a:gs>
                    </a:gsLst>
                  </a:gradFill>
                  <a:latin typeface="Segoe UI"/>
                </a:endParaRPr>
              </a:p>
            </p:txBody>
          </p:sp>
        </p:grpSp>
        <p:grpSp>
          <p:nvGrpSpPr>
            <p:cNvPr id="52" name="Group 51">
              <a:extLst>
                <a:ext uri="{FF2B5EF4-FFF2-40B4-BE49-F238E27FC236}">
                  <a16:creationId xmlns:a16="http://schemas.microsoft.com/office/drawing/2014/main" id="{653FCAE8-EE4F-43C6-BE81-FC820E4B7333}"/>
                </a:ext>
              </a:extLst>
            </p:cNvPr>
            <p:cNvGrpSpPr/>
            <p:nvPr/>
          </p:nvGrpSpPr>
          <p:grpSpPr>
            <a:xfrm>
              <a:off x="5222272" y="1952691"/>
              <a:ext cx="2554970" cy="1170314"/>
              <a:chOff x="4437778" y="3191324"/>
              <a:chExt cx="2606202" cy="1193781"/>
            </a:xfrm>
          </p:grpSpPr>
          <p:grpSp>
            <p:nvGrpSpPr>
              <p:cNvPr id="58" name="Group 57">
                <a:extLst>
                  <a:ext uri="{FF2B5EF4-FFF2-40B4-BE49-F238E27FC236}">
                    <a16:creationId xmlns:a16="http://schemas.microsoft.com/office/drawing/2014/main" id="{EDAAC1ED-7D27-45BC-A53E-EE15184C3342}"/>
                  </a:ext>
                </a:extLst>
              </p:cNvPr>
              <p:cNvGrpSpPr/>
              <p:nvPr/>
            </p:nvGrpSpPr>
            <p:grpSpPr>
              <a:xfrm>
                <a:off x="5087669" y="3191324"/>
                <a:ext cx="966042" cy="581782"/>
                <a:chOff x="9574313" y="2874560"/>
                <a:chExt cx="700769" cy="422025"/>
              </a:xfrm>
            </p:grpSpPr>
            <p:sp>
              <p:nvSpPr>
                <p:cNvPr id="60" name="monitor" title="Icon of a monitor">
                  <a:extLst>
                    <a:ext uri="{FF2B5EF4-FFF2-40B4-BE49-F238E27FC236}">
                      <a16:creationId xmlns:a16="http://schemas.microsoft.com/office/drawing/2014/main" id="{F4B2A9AE-E8C4-460F-9809-CB8126F34241}"/>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50" b="1" kern="0">
                    <a:gradFill>
                      <a:gsLst>
                        <a:gs pos="0">
                          <a:srgbClr val="505050"/>
                        </a:gs>
                        <a:gs pos="100000">
                          <a:srgbClr val="505050"/>
                        </a:gs>
                      </a:gsLst>
                    </a:gradFill>
                    <a:latin typeface="Segoe UI"/>
                  </a:endParaRPr>
                </a:p>
              </p:txBody>
            </p:sp>
            <p:sp>
              <p:nvSpPr>
                <p:cNvPr id="61" name="Rectangle 60">
                  <a:extLst>
                    <a:ext uri="{FF2B5EF4-FFF2-40B4-BE49-F238E27FC236}">
                      <a16:creationId xmlns:a16="http://schemas.microsoft.com/office/drawing/2014/main" id="{95048294-0C9E-4425-ABA0-3472E23CC2BE}"/>
                    </a:ext>
                  </a:extLst>
                </p:cNvPr>
                <p:cNvSpPr/>
                <p:nvPr/>
              </p:nvSpPr>
              <p:spPr bwMode="auto">
                <a:xfrm>
                  <a:off x="9902389" y="2968551"/>
                  <a:ext cx="372693" cy="328034"/>
                </a:xfrm>
                <a:prstGeom prst="rect">
                  <a:avLst/>
                </a:prstGeom>
                <a:solidFill>
                  <a:srgbClr val="F8F8F8"/>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b="1"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2" name="UniversalApp_E8CC" title="Icon of a cellphone in front of a tablet">
                  <a:extLst>
                    <a:ext uri="{FF2B5EF4-FFF2-40B4-BE49-F238E27FC236}">
                      <a16:creationId xmlns:a16="http://schemas.microsoft.com/office/drawing/2014/main" id="{34F0CEED-A9A5-4F25-A86B-569A70772345}"/>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ysClr val="windowText" lastClr="000000"/>
                  </a:solidFill>
                  <a:prstDash val="solid"/>
                  <a:miter lim="800000"/>
                  <a:headEnd/>
                  <a:tailEnd/>
                </a:ln>
                <a:extLst/>
              </p:spPr>
              <p:txBody>
                <a:bodyPr vert="horz" wrap="square" lIns="67223" tIns="33611" rIns="67223" bIns="33611" numCol="1" anchor="t" anchorCtr="0" compatLnSpc="1">
                  <a:prstTxWarp prst="textNoShape">
                    <a:avLst/>
                  </a:prstTxWarp>
                </a:bodyPr>
                <a:lstStyle/>
                <a:p>
                  <a:pPr defTabSz="685644">
                    <a:defRPr/>
                  </a:pPr>
                  <a:endParaRPr lang="en-US" sz="662" b="1" kern="0">
                    <a:gradFill>
                      <a:gsLst>
                        <a:gs pos="0">
                          <a:srgbClr val="505050"/>
                        </a:gs>
                        <a:gs pos="100000">
                          <a:srgbClr val="505050"/>
                        </a:gs>
                      </a:gsLst>
                    </a:gradFill>
                    <a:latin typeface="Segoe UI"/>
                  </a:endParaRPr>
                </a:p>
              </p:txBody>
            </p:sp>
          </p:grpSp>
          <p:sp>
            <p:nvSpPr>
              <p:cNvPr id="59" name="Data Text">
                <a:extLst>
                  <a:ext uri="{FF2B5EF4-FFF2-40B4-BE49-F238E27FC236}">
                    <a16:creationId xmlns:a16="http://schemas.microsoft.com/office/drawing/2014/main" id="{0ABD56CF-1FA8-4245-B001-625F96965D2D}"/>
                  </a:ext>
                </a:extLst>
              </p:cNvPr>
              <p:cNvSpPr/>
              <p:nvPr/>
            </p:nvSpPr>
            <p:spPr>
              <a:xfrm>
                <a:off x="4437778" y="3872323"/>
                <a:ext cx="2606202" cy="512782"/>
              </a:xfrm>
              <a:prstGeom prst="rect">
                <a:avLst/>
              </a:prstGeom>
              <a:noFill/>
            </p:spPr>
            <p:txBody>
              <a:bodyPr wrap="square" rtlCol="0" anchor="ctr">
                <a:spAutoFit/>
              </a:bodyPr>
              <a:lstStyle/>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Windows</a:t>
                </a:r>
              </a:p>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Information Protection</a:t>
                </a:r>
              </a:p>
            </p:txBody>
          </p:sp>
        </p:grpSp>
        <p:grpSp>
          <p:nvGrpSpPr>
            <p:cNvPr id="53" name="Group 52">
              <a:extLst>
                <a:ext uri="{FF2B5EF4-FFF2-40B4-BE49-F238E27FC236}">
                  <a16:creationId xmlns:a16="http://schemas.microsoft.com/office/drawing/2014/main" id="{DA5ABA0E-C51C-4770-8094-1784718FCADE}"/>
                </a:ext>
              </a:extLst>
            </p:cNvPr>
            <p:cNvGrpSpPr/>
            <p:nvPr/>
          </p:nvGrpSpPr>
          <p:grpSpPr>
            <a:xfrm>
              <a:off x="8530745" y="1875866"/>
              <a:ext cx="2805231" cy="1163056"/>
              <a:chOff x="8119195" y="3191325"/>
              <a:chExt cx="2861482" cy="1186378"/>
            </a:xfrm>
          </p:grpSpPr>
          <p:sp>
            <p:nvSpPr>
              <p:cNvPr id="54" name="building_5" title="Icon of tall buildings">
                <a:extLst>
                  <a:ext uri="{FF2B5EF4-FFF2-40B4-BE49-F238E27FC236}">
                    <a16:creationId xmlns:a16="http://schemas.microsoft.com/office/drawing/2014/main" id="{9D0CEBBE-FCC4-4F42-A4CD-76058568F31C}"/>
                  </a:ext>
                </a:extLst>
              </p:cNvPr>
              <p:cNvSpPr>
                <a:spLocks noChangeAspect="1" noEditPoints="1"/>
              </p:cNvSpPr>
              <p:nvPr/>
            </p:nvSpPr>
            <p:spPr bwMode="auto">
              <a:xfrm>
                <a:off x="9285578" y="3195200"/>
                <a:ext cx="490318" cy="53252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50" kern="0">
                  <a:solidFill>
                    <a:srgbClr val="505050"/>
                  </a:solidFill>
                  <a:latin typeface="Segoe UI"/>
                </a:endParaRPr>
              </a:p>
            </p:txBody>
          </p:sp>
          <p:sp>
            <p:nvSpPr>
              <p:cNvPr id="55" name="cloud" title="Icon of a cloud">
                <a:extLst>
                  <a:ext uri="{FF2B5EF4-FFF2-40B4-BE49-F238E27FC236}">
                    <a16:creationId xmlns:a16="http://schemas.microsoft.com/office/drawing/2014/main" id="{D7B25FF0-3E17-4668-B3DC-4984BE46DC95}"/>
                  </a:ext>
                </a:extLst>
              </p:cNvPr>
              <p:cNvSpPr>
                <a:spLocks noChangeAspect="1"/>
              </p:cNvSpPr>
              <p:nvPr/>
            </p:nvSpPr>
            <p:spPr bwMode="auto">
              <a:xfrm>
                <a:off x="8119195" y="3191325"/>
                <a:ext cx="920824" cy="586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662" kern="0">
                  <a:gradFill>
                    <a:gsLst>
                      <a:gs pos="0">
                        <a:srgbClr val="505050"/>
                      </a:gs>
                      <a:gs pos="100000">
                        <a:srgbClr val="505050"/>
                      </a:gs>
                    </a:gsLst>
                  </a:gradFill>
                  <a:latin typeface="Segoe UI"/>
                </a:endParaRPr>
              </a:p>
            </p:txBody>
          </p:sp>
          <p:sp>
            <p:nvSpPr>
              <p:cNvPr id="56" name="GenericApp_EB3B" title="Icon of an app window">
                <a:extLst>
                  <a:ext uri="{FF2B5EF4-FFF2-40B4-BE49-F238E27FC236}">
                    <a16:creationId xmlns:a16="http://schemas.microsoft.com/office/drawing/2014/main" id="{AD59FA4C-6198-49FA-A97C-D2F57191AF39}"/>
                  </a:ext>
                </a:extLst>
              </p:cNvPr>
              <p:cNvSpPr>
                <a:spLocks noChangeAspect="1" noEditPoints="1"/>
              </p:cNvSpPr>
              <p:nvPr/>
            </p:nvSpPr>
            <p:spPr bwMode="auto">
              <a:xfrm>
                <a:off x="10048618" y="3261639"/>
                <a:ext cx="603559" cy="48303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50" kern="0">
                  <a:solidFill>
                    <a:srgbClr val="505050"/>
                  </a:solidFill>
                  <a:latin typeface="Segoe UI"/>
                </a:endParaRPr>
              </a:p>
            </p:txBody>
          </p:sp>
          <p:sp>
            <p:nvSpPr>
              <p:cNvPr id="57" name="Data Text">
                <a:extLst>
                  <a:ext uri="{FF2B5EF4-FFF2-40B4-BE49-F238E27FC236}">
                    <a16:creationId xmlns:a16="http://schemas.microsoft.com/office/drawing/2014/main" id="{93C4B8B3-4F33-4BC4-B8A9-450CCCB52106}"/>
                  </a:ext>
                </a:extLst>
              </p:cNvPr>
              <p:cNvSpPr/>
              <p:nvPr/>
            </p:nvSpPr>
            <p:spPr>
              <a:xfrm>
                <a:off x="8119195" y="3864921"/>
                <a:ext cx="2861482" cy="512782"/>
              </a:xfrm>
              <a:prstGeom prst="rect">
                <a:avLst/>
              </a:prstGeom>
              <a:noFill/>
            </p:spPr>
            <p:txBody>
              <a:bodyPr wrap="square" rtlCol="0" anchor="ctr">
                <a:spAutoFit/>
              </a:bodyPr>
              <a:lstStyle/>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Azure</a:t>
                </a:r>
              </a:p>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Information Protection</a:t>
                </a:r>
              </a:p>
            </p:txBody>
          </p:sp>
        </p:grpSp>
      </p:grpSp>
      <p:sp>
        <p:nvSpPr>
          <p:cNvPr id="66" name="Rectangle 65">
            <a:extLst>
              <a:ext uri="{FF2B5EF4-FFF2-40B4-BE49-F238E27FC236}">
                <a16:creationId xmlns:a16="http://schemas.microsoft.com/office/drawing/2014/main" id="{2A157F70-9D98-4930-BEFF-B3F5B01CAFE3}"/>
              </a:ext>
            </a:extLst>
          </p:cNvPr>
          <p:cNvSpPr/>
          <p:nvPr/>
        </p:nvSpPr>
        <p:spPr bwMode="auto">
          <a:xfrm>
            <a:off x="780195" y="2743993"/>
            <a:ext cx="2691668"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7" name="Rectangle 66">
            <a:extLst>
              <a:ext uri="{FF2B5EF4-FFF2-40B4-BE49-F238E27FC236}">
                <a16:creationId xmlns:a16="http://schemas.microsoft.com/office/drawing/2014/main" id="{7064A1C6-BC07-49E5-BF75-410DEDD3A7D7}"/>
              </a:ext>
            </a:extLst>
          </p:cNvPr>
          <p:cNvSpPr/>
          <p:nvPr/>
        </p:nvSpPr>
        <p:spPr bwMode="auto">
          <a:xfrm>
            <a:off x="768841" y="3452334"/>
            <a:ext cx="2717309" cy="484328"/>
          </a:xfrm>
          <a:prstGeom prst="rect">
            <a:avLst/>
          </a:prstGeom>
          <a:solidFill>
            <a:srgbClr val="E7E6E6">
              <a:lumMod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8" name="Rectangle 67">
            <a:extLst>
              <a:ext uri="{FF2B5EF4-FFF2-40B4-BE49-F238E27FC236}">
                <a16:creationId xmlns:a16="http://schemas.microsoft.com/office/drawing/2014/main" id="{B3621069-751B-4863-BCA9-636E1CBFB14B}"/>
              </a:ext>
            </a:extLst>
          </p:cNvPr>
          <p:cNvSpPr/>
          <p:nvPr/>
        </p:nvSpPr>
        <p:spPr bwMode="auto">
          <a:xfrm>
            <a:off x="780194" y="4122602"/>
            <a:ext cx="2725007"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9" name="TextBox 68">
            <a:extLst>
              <a:ext uri="{FF2B5EF4-FFF2-40B4-BE49-F238E27FC236}">
                <a16:creationId xmlns:a16="http://schemas.microsoft.com/office/drawing/2014/main" id="{0F669BC6-92EF-426A-9AA8-A2E463FCC8D5}"/>
              </a:ext>
            </a:extLst>
          </p:cNvPr>
          <p:cNvSpPr txBox="1"/>
          <p:nvPr/>
        </p:nvSpPr>
        <p:spPr>
          <a:xfrm>
            <a:off x="-143995" y="2743992"/>
            <a:ext cx="1082534" cy="473670"/>
          </a:xfrm>
          <a:prstGeom prst="rect">
            <a:avLst/>
          </a:prstGeom>
          <a:noFill/>
        </p:spPr>
        <p:txBody>
          <a:bodyPr wrap="square" lIns="67232" tIns="107570" rIns="67232" bIns="107570" rtlCol="0">
            <a:noAutofit/>
          </a:bodyPr>
          <a:lstStyle/>
          <a:p>
            <a:pPr algn="ctr" defTabSz="685775">
              <a:lnSpc>
                <a:spcPct val="90000"/>
              </a:lnSpc>
              <a:spcAft>
                <a:spcPts val="441"/>
              </a:spcAft>
              <a:defRPr/>
            </a:pPr>
            <a:r>
              <a:rPr lang="en-US" sz="1471">
                <a:solidFill>
                  <a:srgbClr val="505050"/>
                </a:solidFill>
                <a:latin typeface="Calibri Light" panose="020F0302020204030204"/>
                <a:cs typeface="Segoe UI Semibold" panose="020B0702040204020203" pitchFamily="34" charset="0"/>
              </a:rPr>
              <a:t>What</a:t>
            </a:r>
          </a:p>
        </p:txBody>
      </p:sp>
      <p:sp>
        <p:nvSpPr>
          <p:cNvPr id="70" name="TextBox 69">
            <a:extLst>
              <a:ext uri="{FF2B5EF4-FFF2-40B4-BE49-F238E27FC236}">
                <a16:creationId xmlns:a16="http://schemas.microsoft.com/office/drawing/2014/main" id="{D33301F7-012E-4222-ABD3-DC70CFD50C02}"/>
              </a:ext>
            </a:extLst>
          </p:cNvPr>
          <p:cNvSpPr txBox="1"/>
          <p:nvPr/>
        </p:nvSpPr>
        <p:spPr>
          <a:xfrm>
            <a:off x="-143995" y="3432726"/>
            <a:ext cx="1082534" cy="478754"/>
          </a:xfrm>
          <a:prstGeom prst="rect">
            <a:avLst/>
          </a:prstGeom>
          <a:noFill/>
        </p:spPr>
        <p:txBody>
          <a:bodyPr wrap="square" lIns="67232" tIns="107570" rIns="67232" bIns="107570" rtlCol="0">
            <a:noAutofit/>
          </a:bodyPr>
          <a:lstStyle/>
          <a:p>
            <a:pPr algn="ctr" defTabSz="685775">
              <a:lnSpc>
                <a:spcPct val="90000"/>
              </a:lnSpc>
              <a:spcAft>
                <a:spcPts val="441"/>
              </a:spcAft>
              <a:defRPr/>
            </a:pPr>
            <a:r>
              <a:rPr lang="en-US" sz="1471">
                <a:solidFill>
                  <a:srgbClr val="505050"/>
                </a:solidFill>
                <a:latin typeface="Calibri Light" panose="020F0302020204030204"/>
                <a:cs typeface="Segoe UI Semibold" panose="020B0702040204020203" pitchFamily="34" charset="0"/>
              </a:rPr>
              <a:t>Where</a:t>
            </a:r>
          </a:p>
        </p:txBody>
      </p:sp>
      <p:sp>
        <p:nvSpPr>
          <p:cNvPr id="71" name="TextBox 70">
            <a:extLst>
              <a:ext uri="{FF2B5EF4-FFF2-40B4-BE49-F238E27FC236}">
                <a16:creationId xmlns:a16="http://schemas.microsoft.com/office/drawing/2014/main" id="{4B7A9B9F-03FA-414F-A50A-DE49D072BC5D}"/>
              </a:ext>
            </a:extLst>
          </p:cNvPr>
          <p:cNvSpPr txBox="1"/>
          <p:nvPr/>
        </p:nvSpPr>
        <p:spPr>
          <a:xfrm>
            <a:off x="-143995" y="4122602"/>
            <a:ext cx="1082534" cy="473670"/>
          </a:xfrm>
          <a:prstGeom prst="rect">
            <a:avLst/>
          </a:prstGeom>
          <a:noFill/>
        </p:spPr>
        <p:txBody>
          <a:bodyPr wrap="square" lIns="67232" tIns="107570" rIns="67232" bIns="107570" rtlCol="0">
            <a:noAutofit/>
          </a:bodyPr>
          <a:lstStyle/>
          <a:p>
            <a:pPr algn="ctr" defTabSz="685775">
              <a:lnSpc>
                <a:spcPct val="90000"/>
              </a:lnSpc>
              <a:spcAft>
                <a:spcPts val="441"/>
              </a:spcAft>
              <a:defRPr/>
            </a:pPr>
            <a:r>
              <a:rPr lang="en-US" sz="1471">
                <a:solidFill>
                  <a:srgbClr val="505050"/>
                </a:solidFill>
                <a:latin typeface="Calibri Light" panose="020F0302020204030204"/>
                <a:cs typeface="Segoe UI Semibold" panose="020B0702040204020203" pitchFamily="34" charset="0"/>
              </a:rPr>
              <a:t>How</a:t>
            </a:r>
          </a:p>
        </p:txBody>
      </p:sp>
      <p:grpSp>
        <p:nvGrpSpPr>
          <p:cNvPr id="72" name="Group 71">
            <a:extLst>
              <a:ext uri="{FF2B5EF4-FFF2-40B4-BE49-F238E27FC236}">
                <a16:creationId xmlns:a16="http://schemas.microsoft.com/office/drawing/2014/main" id="{6EE29BD8-FC6D-46D5-AC5D-06E763894964}"/>
              </a:ext>
            </a:extLst>
          </p:cNvPr>
          <p:cNvGrpSpPr/>
          <p:nvPr/>
        </p:nvGrpSpPr>
        <p:grpSpPr>
          <a:xfrm>
            <a:off x="938539" y="2714842"/>
            <a:ext cx="2311095" cy="1840050"/>
            <a:chOff x="4186120" y="4054606"/>
            <a:chExt cx="3143250" cy="2502597"/>
          </a:xfrm>
        </p:grpSpPr>
        <p:sp>
          <p:nvSpPr>
            <p:cNvPr id="73" name="TextBox 72">
              <a:extLst>
                <a:ext uri="{FF2B5EF4-FFF2-40B4-BE49-F238E27FC236}">
                  <a16:creationId xmlns:a16="http://schemas.microsoft.com/office/drawing/2014/main" id="{897C8A1B-AD73-4479-9E43-65E0C2386079}"/>
                </a:ext>
              </a:extLst>
            </p:cNvPr>
            <p:cNvSpPr txBox="1"/>
            <p:nvPr/>
          </p:nvSpPr>
          <p:spPr>
            <a:xfrm>
              <a:off x="4341717" y="4054606"/>
              <a:ext cx="2966032" cy="738481"/>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Preserve or remediate emails &amp; documents</a:t>
              </a:r>
            </a:p>
          </p:txBody>
        </p:sp>
        <p:sp>
          <p:nvSpPr>
            <p:cNvPr id="74" name="TextBox 73">
              <a:extLst>
                <a:ext uri="{FF2B5EF4-FFF2-40B4-BE49-F238E27FC236}">
                  <a16:creationId xmlns:a16="http://schemas.microsoft.com/office/drawing/2014/main" id="{8D16841B-D323-4D42-A39C-CCFC2228ED75}"/>
                </a:ext>
              </a:extLst>
            </p:cNvPr>
            <p:cNvSpPr txBox="1"/>
            <p:nvPr/>
          </p:nvSpPr>
          <p:spPr>
            <a:xfrm>
              <a:off x="4186120" y="5102880"/>
              <a:ext cx="3143250" cy="516974"/>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Office 365 Apps &amp; Services</a:t>
              </a:r>
            </a:p>
          </p:txBody>
        </p:sp>
        <p:sp>
          <p:nvSpPr>
            <p:cNvPr id="75" name="TextBox 74">
              <a:extLst>
                <a:ext uri="{FF2B5EF4-FFF2-40B4-BE49-F238E27FC236}">
                  <a16:creationId xmlns:a16="http://schemas.microsoft.com/office/drawing/2014/main" id="{4B8F3BFC-299D-4858-BD9F-9EA99DC1B531}"/>
                </a:ext>
              </a:extLst>
            </p:cNvPr>
            <p:cNvSpPr txBox="1"/>
            <p:nvPr/>
          </p:nvSpPr>
          <p:spPr>
            <a:xfrm>
              <a:off x="4341717" y="6040229"/>
              <a:ext cx="2832057" cy="516974"/>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Office 365 Security Console</a:t>
              </a:r>
            </a:p>
          </p:txBody>
        </p:sp>
      </p:grpSp>
      <p:grpSp>
        <p:nvGrpSpPr>
          <p:cNvPr id="76" name="Group 75">
            <a:extLst>
              <a:ext uri="{FF2B5EF4-FFF2-40B4-BE49-F238E27FC236}">
                <a16:creationId xmlns:a16="http://schemas.microsoft.com/office/drawing/2014/main" id="{73372FBB-7D1F-48CF-970A-6C2E18922EC3}"/>
              </a:ext>
            </a:extLst>
          </p:cNvPr>
          <p:cNvGrpSpPr/>
          <p:nvPr/>
        </p:nvGrpSpPr>
        <p:grpSpPr>
          <a:xfrm>
            <a:off x="6526215" y="2707412"/>
            <a:ext cx="2110868" cy="1828459"/>
            <a:chOff x="1373135" y="4044507"/>
            <a:chExt cx="2870922" cy="2486833"/>
          </a:xfrm>
        </p:grpSpPr>
        <p:sp>
          <p:nvSpPr>
            <p:cNvPr id="77" name="TextBox 76">
              <a:extLst>
                <a:ext uri="{FF2B5EF4-FFF2-40B4-BE49-F238E27FC236}">
                  <a16:creationId xmlns:a16="http://schemas.microsoft.com/office/drawing/2014/main" id="{D73ED971-C38D-466D-9985-DA3A0AF7A500}"/>
                </a:ext>
              </a:extLst>
            </p:cNvPr>
            <p:cNvSpPr txBox="1"/>
            <p:nvPr/>
          </p:nvSpPr>
          <p:spPr>
            <a:xfrm>
              <a:off x="1373135" y="4044507"/>
              <a:ext cx="2832058" cy="808248"/>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Classify &amp; Protect </a:t>
              </a:r>
            </a:p>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emails &amp; documents</a:t>
              </a:r>
            </a:p>
          </p:txBody>
        </p:sp>
        <p:sp>
          <p:nvSpPr>
            <p:cNvPr id="78" name="TextBox 77">
              <a:extLst>
                <a:ext uri="{FF2B5EF4-FFF2-40B4-BE49-F238E27FC236}">
                  <a16:creationId xmlns:a16="http://schemas.microsoft.com/office/drawing/2014/main" id="{B89710B8-A3FD-4869-BF5A-2F48FBC08C8F}"/>
                </a:ext>
              </a:extLst>
            </p:cNvPr>
            <p:cNvSpPr txBox="1"/>
            <p:nvPr/>
          </p:nvSpPr>
          <p:spPr>
            <a:xfrm>
              <a:off x="1373135" y="5037424"/>
              <a:ext cx="2832058" cy="738481"/>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Office Clients, 3</a:t>
              </a:r>
              <a:r>
                <a:rPr lang="en-US" sz="1176" baseline="30000">
                  <a:gradFill>
                    <a:gsLst>
                      <a:gs pos="2917">
                        <a:prstClr val="black"/>
                      </a:gs>
                      <a:gs pos="30000">
                        <a:prstClr val="black"/>
                      </a:gs>
                    </a:gsLst>
                    <a:lin ang="5400000" scaled="0"/>
                  </a:gradFill>
                  <a:latin typeface="Calibri" panose="020F0502020204030204"/>
                </a:rPr>
                <a:t>rd</a:t>
              </a:r>
              <a:r>
                <a:rPr lang="en-US" sz="1176">
                  <a:gradFill>
                    <a:gsLst>
                      <a:gs pos="2917">
                        <a:prstClr val="black"/>
                      </a:gs>
                      <a:gs pos="30000">
                        <a:prstClr val="black"/>
                      </a:gs>
                    </a:gsLst>
                    <a:lin ang="5400000" scaled="0"/>
                  </a:gradFill>
                  <a:latin typeface="Calibri" panose="020F0502020204030204"/>
                </a:rPr>
                <a:t> party Apps &amp; Services, On Premises</a:t>
              </a:r>
            </a:p>
          </p:txBody>
        </p:sp>
        <p:sp>
          <p:nvSpPr>
            <p:cNvPr id="79" name="TextBox 78">
              <a:extLst>
                <a:ext uri="{FF2B5EF4-FFF2-40B4-BE49-F238E27FC236}">
                  <a16:creationId xmlns:a16="http://schemas.microsoft.com/office/drawing/2014/main" id="{D4B989D3-8C20-4A39-AD25-231B21C1447C}"/>
                </a:ext>
              </a:extLst>
            </p:cNvPr>
            <p:cNvSpPr txBox="1"/>
            <p:nvPr/>
          </p:nvSpPr>
          <p:spPr>
            <a:xfrm>
              <a:off x="1411999" y="6014366"/>
              <a:ext cx="2832058" cy="516974"/>
            </a:xfrm>
            <a:prstGeom prst="rect">
              <a:avLst/>
            </a:prstGeom>
            <a:noFill/>
          </p:spPr>
          <p:txBody>
            <a:bodyPr wrap="square" lIns="134464" tIns="107571" rIns="134464" bIns="107571" rtlCol="0" anchor="ctr">
              <a:spAutoFit/>
            </a:bodyPr>
            <a:lstStyle/>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AIP Portal</a:t>
              </a:r>
            </a:p>
          </p:txBody>
        </p:sp>
      </p:grpSp>
      <p:grpSp>
        <p:nvGrpSpPr>
          <p:cNvPr id="80" name="Group 79">
            <a:extLst>
              <a:ext uri="{FF2B5EF4-FFF2-40B4-BE49-F238E27FC236}">
                <a16:creationId xmlns:a16="http://schemas.microsoft.com/office/drawing/2014/main" id="{92F3F57A-2744-449D-AEF2-92359B77BA70}"/>
              </a:ext>
            </a:extLst>
          </p:cNvPr>
          <p:cNvGrpSpPr/>
          <p:nvPr/>
        </p:nvGrpSpPr>
        <p:grpSpPr>
          <a:xfrm>
            <a:off x="3823612" y="2813241"/>
            <a:ext cx="2177540" cy="1741649"/>
            <a:chOff x="7979585" y="4181047"/>
            <a:chExt cx="2961605" cy="2368763"/>
          </a:xfrm>
        </p:grpSpPr>
        <p:sp>
          <p:nvSpPr>
            <p:cNvPr id="81" name="TextBox 80">
              <a:extLst>
                <a:ext uri="{FF2B5EF4-FFF2-40B4-BE49-F238E27FC236}">
                  <a16:creationId xmlns:a16="http://schemas.microsoft.com/office/drawing/2014/main" id="{450E2E2B-9668-4F95-B50B-B1F563C20155}"/>
                </a:ext>
              </a:extLst>
            </p:cNvPr>
            <p:cNvSpPr txBox="1"/>
            <p:nvPr/>
          </p:nvSpPr>
          <p:spPr>
            <a:xfrm>
              <a:off x="8109132" y="4181047"/>
              <a:ext cx="2832058" cy="516973"/>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Protect files and documents</a:t>
              </a:r>
            </a:p>
          </p:txBody>
        </p:sp>
        <p:sp>
          <p:nvSpPr>
            <p:cNvPr id="82" name="TextBox 81">
              <a:extLst>
                <a:ext uri="{FF2B5EF4-FFF2-40B4-BE49-F238E27FC236}">
                  <a16:creationId xmlns:a16="http://schemas.microsoft.com/office/drawing/2014/main" id="{691CD4F3-7B47-4A1B-BD55-531EA099203B}"/>
                </a:ext>
              </a:extLst>
            </p:cNvPr>
            <p:cNvSpPr txBox="1"/>
            <p:nvPr/>
          </p:nvSpPr>
          <p:spPr>
            <a:xfrm>
              <a:off x="8057313" y="5166670"/>
              <a:ext cx="2832058" cy="516973"/>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Windows Clients &amp; Devices</a:t>
              </a:r>
            </a:p>
          </p:txBody>
        </p:sp>
        <p:sp>
          <p:nvSpPr>
            <p:cNvPr id="83" name="TextBox 82">
              <a:extLst>
                <a:ext uri="{FF2B5EF4-FFF2-40B4-BE49-F238E27FC236}">
                  <a16:creationId xmlns:a16="http://schemas.microsoft.com/office/drawing/2014/main" id="{B86CF005-B9B8-4B38-B9B2-EC3FFC1AF9F2}"/>
                </a:ext>
              </a:extLst>
            </p:cNvPr>
            <p:cNvSpPr txBox="1"/>
            <p:nvPr/>
          </p:nvSpPr>
          <p:spPr>
            <a:xfrm>
              <a:off x="7979585" y="6032837"/>
              <a:ext cx="2832058" cy="516973"/>
            </a:xfrm>
            <a:prstGeom prst="rect">
              <a:avLst/>
            </a:prstGeom>
            <a:noFill/>
          </p:spPr>
          <p:txBody>
            <a:bodyPr wrap="square" lIns="134464" tIns="107571" rIns="134464" bIns="107571" rtlCol="0">
              <a:spAutoFit/>
            </a:bodyPr>
            <a:lstStyle/>
            <a:p>
              <a:pPr algn="ct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Intune Portal</a:t>
              </a:r>
            </a:p>
          </p:txBody>
        </p:sp>
      </p:grpSp>
    </p:spTree>
    <p:extLst>
      <p:ext uri="{BB962C8B-B14F-4D97-AF65-F5344CB8AC3E}">
        <p14:creationId xmlns:p14="http://schemas.microsoft.com/office/powerpoint/2010/main" val="973637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66" grpId="0" animBg="1"/>
      <p:bldP spid="67" grpId="0" animBg="1"/>
      <p:bldP spid="68" grpId="0" animBg="1"/>
      <p:bldP spid="69" grpId="0"/>
      <p:bldP spid="70" grpId="0"/>
      <p:bldP spid="7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A4041D-9A90-46A5-BCFC-7B29B9D34520}"/>
              </a:ext>
            </a:extLst>
          </p:cNvPr>
          <p:cNvPicPr>
            <a:picLocks noChangeAspect="1"/>
          </p:cNvPicPr>
          <p:nvPr/>
        </p:nvPicPr>
        <p:blipFill>
          <a:blip r:embed="rId3"/>
          <a:stretch>
            <a:fillRect/>
          </a:stretch>
        </p:blipFill>
        <p:spPr>
          <a:xfrm>
            <a:off x="714923" y="366"/>
            <a:ext cx="7714156" cy="5142770"/>
          </a:xfrm>
          <a:prstGeom prst="rect">
            <a:avLst/>
          </a:prstGeom>
        </p:spPr>
      </p:pic>
    </p:spTree>
    <p:extLst>
      <p:ext uri="{BB962C8B-B14F-4D97-AF65-F5344CB8AC3E}">
        <p14:creationId xmlns:p14="http://schemas.microsoft.com/office/powerpoint/2010/main" val="838050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815DC3-CA9D-46A2-BEA5-02ECAA336BD6}"/>
              </a:ext>
            </a:extLst>
          </p:cNvPr>
          <p:cNvPicPr>
            <a:picLocks noChangeAspect="1"/>
          </p:cNvPicPr>
          <p:nvPr/>
        </p:nvPicPr>
        <p:blipFill>
          <a:blip r:embed="rId3"/>
          <a:stretch>
            <a:fillRect/>
          </a:stretch>
        </p:blipFill>
        <p:spPr>
          <a:xfrm>
            <a:off x="714923" y="-9947"/>
            <a:ext cx="7714156" cy="5142770"/>
          </a:xfrm>
          <a:prstGeom prst="rect">
            <a:avLst/>
          </a:prstGeom>
        </p:spPr>
      </p:pic>
    </p:spTree>
    <p:extLst>
      <p:ext uri="{BB962C8B-B14F-4D97-AF65-F5344CB8AC3E}">
        <p14:creationId xmlns:p14="http://schemas.microsoft.com/office/powerpoint/2010/main" val="2818944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796B55-47AE-41A7-BAC2-0895DEF540C7}"/>
              </a:ext>
            </a:extLst>
          </p:cNvPr>
          <p:cNvPicPr>
            <a:picLocks noChangeAspect="1"/>
          </p:cNvPicPr>
          <p:nvPr/>
        </p:nvPicPr>
        <p:blipFill>
          <a:blip r:embed="rId3"/>
          <a:stretch>
            <a:fillRect/>
          </a:stretch>
        </p:blipFill>
        <p:spPr>
          <a:xfrm>
            <a:off x="714923" y="366"/>
            <a:ext cx="7714156" cy="5142770"/>
          </a:xfrm>
          <a:prstGeom prst="rect">
            <a:avLst/>
          </a:prstGeom>
        </p:spPr>
      </p:pic>
    </p:spTree>
    <p:extLst>
      <p:ext uri="{BB962C8B-B14F-4D97-AF65-F5344CB8AC3E}">
        <p14:creationId xmlns:p14="http://schemas.microsoft.com/office/powerpoint/2010/main" val="2191641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F9A4C4-77C1-46C0-94FE-536878E171DA}"/>
              </a:ext>
            </a:extLst>
          </p:cNvPr>
          <p:cNvPicPr>
            <a:picLocks noChangeAspect="1"/>
          </p:cNvPicPr>
          <p:nvPr/>
        </p:nvPicPr>
        <p:blipFill>
          <a:blip r:embed="rId3"/>
          <a:stretch>
            <a:fillRect/>
          </a:stretch>
        </p:blipFill>
        <p:spPr>
          <a:xfrm>
            <a:off x="714923" y="366"/>
            <a:ext cx="7714156" cy="5142770"/>
          </a:xfrm>
          <a:prstGeom prst="rect">
            <a:avLst/>
          </a:prstGeom>
        </p:spPr>
      </p:pic>
    </p:spTree>
    <p:extLst>
      <p:ext uri="{BB962C8B-B14F-4D97-AF65-F5344CB8AC3E}">
        <p14:creationId xmlns:p14="http://schemas.microsoft.com/office/powerpoint/2010/main" val="411977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C6189A-35F7-4393-A7C1-2BDA3FF26E03}"/>
              </a:ext>
            </a:extLst>
          </p:cNvPr>
          <p:cNvPicPr>
            <a:picLocks noChangeAspect="1"/>
          </p:cNvPicPr>
          <p:nvPr/>
        </p:nvPicPr>
        <p:blipFill>
          <a:blip r:embed="rId3"/>
          <a:stretch>
            <a:fillRect/>
          </a:stretch>
        </p:blipFill>
        <p:spPr>
          <a:xfrm>
            <a:off x="714923" y="366"/>
            <a:ext cx="7714156" cy="5142770"/>
          </a:xfrm>
          <a:prstGeom prst="rect">
            <a:avLst/>
          </a:prstGeom>
        </p:spPr>
      </p:pic>
    </p:spTree>
    <p:extLst>
      <p:ext uri="{BB962C8B-B14F-4D97-AF65-F5344CB8AC3E}">
        <p14:creationId xmlns:p14="http://schemas.microsoft.com/office/powerpoint/2010/main" val="2547348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3E2B3B-728C-4277-82B9-A3FDF89614B4}"/>
              </a:ext>
            </a:extLst>
          </p:cNvPr>
          <p:cNvPicPr>
            <a:picLocks noChangeAspect="1"/>
          </p:cNvPicPr>
          <p:nvPr/>
        </p:nvPicPr>
        <p:blipFill>
          <a:blip r:embed="rId3"/>
          <a:stretch>
            <a:fillRect/>
          </a:stretch>
        </p:blipFill>
        <p:spPr>
          <a:xfrm>
            <a:off x="714923" y="366"/>
            <a:ext cx="7714156" cy="5142770"/>
          </a:xfrm>
          <a:prstGeom prst="rect">
            <a:avLst/>
          </a:prstGeom>
        </p:spPr>
      </p:pic>
    </p:spTree>
    <p:extLst>
      <p:ext uri="{BB962C8B-B14F-4D97-AF65-F5344CB8AC3E}">
        <p14:creationId xmlns:p14="http://schemas.microsoft.com/office/powerpoint/2010/main" val="2587568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438912" y="2982990"/>
            <a:ext cx="5433251" cy="553998"/>
          </a:xfrm>
        </p:spPr>
        <p:txBody>
          <a:bodyPr/>
          <a:lstStyle/>
          <a:p>
            <a:r>
              <a:rPr lang="en-US" sz="3600" dirty="0"/>
              <a:t>M365 SCC analytics</a:t>
            </a:r>
          </a:p>
        </p:txBody>
      </p:sp>
    </p:spTree>
    <p:extLst>
      <p:ext uri="{BB962C8B-B14F-4D97-AF65-F5344CB8AC3E}">
        <p14:creationId xmlns:p14="http://schemas.microsoft.com/office/powerpoint/2010/main" val="176268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5340-2608-44A3-BFEC-A53B6135DF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309DB8-6C8C-4566-893D-42AD5EE038D0}"/>
              </a:ext>
            </a:extLst>
          </p:cNvPr>
          <p:cNvSpPr>
            <a:spLocks noGrp="1"/>
          </p:cNvSpPr>
          <p:nvPr>
            <p:ph idx="1"/>
          </p:nvPr>
        </p:nvSpPr>
        <p:spPr>
          <a:xfrm>
            <a:off x="201931" y="891883"/>
            <a:ext cx="8740141" cy="591957"/>
          </a:xfrm>
        </p:spPr>
        <p:txBody>
          <a:bodyPr/>
          <a:lstStyle/>
          <a:p>
            <a:endParaRPr lang="en-US"/>
          </a:p>
        </p:txBody>
      </p:sp>
      <p:pic>
        <p:nvPicPr>
          <p:cNvPr id="5" name="Picture 4">
            <a:extLst>
              <a:ext uri="{FF2B5EF4-FFF2-40B4-BE49-F238E27FC236}">
                <a16:creationId xmlns:a16="http://schemas.microsoft.com/office/drawing/2014/main" id="{FDFDC3DB-AF23-4798-B0F6-73C34646413C}"/>
              </a:ext>
            </a:extLst>
          </p:cNvPr>
          <p:cNvPicPr>
            <a:picLocks noChangeAspect="1"/>
          </p:cNvPicPr>
          <p:nvPr/>
        </p:nvPicPr>
        <p:blipFill>
          <a:blip r:embed="rId3"/>
          <a:stretch>
            <a:fillRect/>
          </a:stretch>
        </p:blipFill>
        <p:spPr>
          <a:xfrm>
            <a:off x="6609" y="0"/>
            <a:ext cx="9130783" cy="5143500"/>
          </a:xfrm>
          <a:prstGeom prst="rect">
            <a:avLst/>
          </a:prstGeom>
        </p:spPr>
      </p:pic>
    </p:spTree>
    <p:extLst>
      <p:ext uri="{BB962C8B-B14F-4D97-AF65-F5344CB8AC3E}">
        <p14:creationId xmlns:p14="http://schemas.microsoft.com/office/powerpoint/2010/main" val="2114293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A3FA-AB41-42FE-93C6-00842EE2DAE1}"/>
              </a:ext>
            </a:extLst>
          </p:cNvPr>
          <p:cNvSpPr>
            <a:spLocks noGrp="1"/>
          </p:cNvSpPr>
          <p:nvPr>
            <p:ph type="title"/>
          </p:nvPr>
        </p:nvSpPr>
        <p:spPr/>
        <p:txBody>
          <a:bodyPr/>
          <a:lstStyle/>
          <a:p>
            <a:r>
              <a:rPr lang="en-US" sz="2059" kern="0" cap="all" spc="89">
                <a:ln>
                  <a:noFill/>
                </a:ln>
                <a:solidFill>
                  <a:srgbClr val="505050"/>
                </a:solidFill>
                <a:latin typeface="Segoe UI"/>
                <a:ea typeface="Segoe UI Black" pitchFamily="34"/>
                <a:cs typeface="Segoe UI Black" pitchFamily="34"/>
              </a:rPr>
              <a:t>Enhanced information protection analytics</a:t>
            </a:r>
          </a:p>
        </p:txBody>
      </p:sp>
      <p:sp>
        <p:nvSpPr>
          <p:cNvPr id="3" name="Rectangle 2">
            <a:extLst>
              <a:ext uri="{FF2B5EF4-FFF2-40B4-BE49-F238E27FC236}">
                <a16:creationId xmlns:a16="http://schemas.microsoft.com/office/drawing/2014/main" id="{208C9377-EFD2-41AE-A917-6CD4FBBFF19D}"/>
              </a:ext>
            </a:extLst>
          </p:cNvPr>
          <p:cNvSpPr/>
          <p:nvPr/>
        </p:nvSpPr>
        <p:spPr bwMode="auto">
          <a:xfrm>
            <a:off x="8008996" y="366"/>
            <a:ext cx="1135004" cy="27733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Segoe UI"/>
                <a:ea typeface="Segoe UI" pitchFamily="34" charset="0"/>
                <a:cs typeface="Segoe UI" pitchFamily="34" charset="0"/>
              </a:rPr>
              <a:t>In preview</a:t>
            </a:r>
          </a:p>
        </p:txBody>
      </p:sp>
      <p:sp>
        <p:nvSpPr>
          <p:cNvPr id="8" name="TextBox 7">
            <a:extLst>
              <a:ext uri="{FF2B5EF4-FFF2-40B4-BE49-F238E27FC236}">
                <a16:creationId xmlns:a16="http://schemas.microsoft.com/office/drawing/2014/main" id="{01293875-2EAF-47B5-86DD-CF732043CF44}"/>
              </a:ext>
            </a:extLst>
          </p:cNvPr>
          <p:cNvSpPr txBox="1"/>
          <p:nvPr/>
        </p:nvSpPr>
        <p:spPr>
          <a:xfrm>
            <a:off x="336160" y="1362177"/>
            <a:ext cx="3008936" cy="2300610"/>
          </a:xfrm>
          <a:prstGeom prst="rect">
            <a:avLst/>
          </a:prstGeom>
          <a:noFill/>
        </p:spPr>
        <p:txBody>
          <a:bodyPr wrap="square" lIns="0" tIns="68570" rIns="68570" bIns="68570" rtlCol="0">
            <a:spAutoFit/>
          </a:bodyPr>
          <a:lstStyle/>
          <a:p>
            <a:pPr defTabSz="699221">
              <a:spcAft>
                <a:spcPts val="1324"/>
              </a:spcAft>
              <a:defRPr sz="1800" b="0" i="0" u="none" strike="noStrike" kern="0" cap="none" spc="0" baseline="0">
                <a:solidFill>
                  <a:srgbClr val="000000"/>
                </a:solidFill>
                <a:uFillTx/>
              </a:defRPr>
            </a:pPr>
            <a:r>
              <a:rPr lang="en-US" sz="1350" kern="0">
                <a:solidFill>
                  <a:srgbClr val="505050"/>
                </a:solidFill>
                <a:latin typeface="Segoe UI"/>
              </a:rPr>
              <a:t>Better visibility into classified, labeled and protected files – across workloads</a:t>
            </a:r>
          </a:p>
          <a:p>
            <a:pPr defTabSz="699221">
              <a:spcAft>
                <a:spcPts val="1324"/>
              </a:spcAft>
              <a:defRPr sz="1800" b="0" i="0" u="none" strike="noStrike" kern="0" cap="none" spc="0" baseline="0">
                <a:solidFill>
                  <a:srgbClr val="000000"/>
                </a:solidFill>
                <a:uFillTx/>
              </a:defRPr>
            </a:pPr>
            <a:r>
              <a:rPr lang="en-US" sz="1350" kern="0">
                <a:solidFill>
                  <a:srgbClr val="505050"/>
                </a:solidFill>
                <a:latin typeface="Segoe UI"/>
              </a:rPr>
              <a:t>Help identify information protection anomalies and risks</a:t>
            </a:r>
          </a:p>
          <a:p>
            <a:pPr defTabSz="699221">
              <a:spcAft>
                <a:spcPts val="1324"/>
              </a:spcAft>
              <a:defRPr sz="1800" b="0" i="0" u="none" strike="noStrike" kern="0" cap="none" spc="0" baseline="0">
                <a:solidFill>
                  <a:srgbClr val="000000"/>
                </a:solidFill>
                <a:uFillTx/>
              </a:defRPr>
            </a:pPr>
            <a:r>
              <a:rPr lang="en-US" sz="1350" kern="0">
                <a:solidFill>
                  <a:srgbClr val="505050"/>
                </a:solidFill>
                <a:latin typeface="Segoe UI"/>
              </a:rPr>
              <a:t>View by label type, service/app and label method (e.g. manual, automatic)</a:t>
            </a:r>
          </a:p>
          <a:p>
            <a:pPr defTabSz="699221">
              <a:spcAft>
                <a:spcPts val="1324"/>
              </a:spcAft>
              <a:defRPr sz="1800" b="0" i="0" u="none" strike="noStrike" kern="0" cap="none" spc="0" baseline="0">
                <a:solidFill>
                  <a:srgbClr val="000000"/>
                </a:solidFill>
                <a:uFillTx/>
              </a:defRPr>
            </a:pPr>
            <a:r>
              <a:rPr lang="en-US" sz="1350" kern="0">
                <a:solidFill>
                  <a:srgbClr val="505050"/>
                </a:solidFill>
                <a:latin typeface="Segoe UI"/>
              </a:rPr>
              <a:t>Recommendations to tune policy settings</a:t>
            </a:r>
          </a:p>
        </p:txBody>
      </p:sp>
      <p:pic>
        <p:nvPicPr>
          <p:cNvPr id="11" name="Picture 10">
            <a:extLst>
              <a:ext uri="{FF2B5EF4-FFF2-40B4-BE49-F238E27FC236}">
                <a16:creationId xmlns:a16="http://schemas.microsoft.com/office/drawing/2014/main" id="{9999C7B1-B679-4984-9E86-F8140575668C}"/>
              </a:ext>
            </a:extLst>
          </p:cNvPr>
          <p:cNvPicPr>
            <a:picLocks noChangeAspect="1"/>
          </p:cNvPicPr>
          <p:nvPr/>
        </p:nvPicPr>
        <p:blipFill rotWithShape="1">
          <a:blip r:embed="rId3"/>
          <a:srcRect l="10808"/>
          <a:stretch/>
        </p:blipFill>
        <p:spPr>
          <a:xfrm>
            <a:off x="3326344" y="891883"/>
            <a:ext cx="5817656" cy="3310700"/>
          </a:xfrm>
          <a:prstGeom prst="rect">
            <a:avLst/>
          </a:prstGeom>
          <a:ln>
            <a:solidFill>
              <a:schemeClr val="tx1"/>
            </a:solidFill>
          </a:ln>
        </p:spPr>
      </p:pic>
    </p:spTree>
    <p:extLst>
      <p:ext uri="{BB962C8B-B14F-4D97-AF65-F5344CB8AC3E}">
        <p14:creationId xmlns:p14="http://schemas.microsoft.com/office/powerpoint/2010/main" val="735620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3C4346-9902-4DEA-890D-BC1E38508665}"/>
              </a:ext>
            </a:extLst>
          </p:cNvPr>
          <p:cNvSpPr>
            <a:spLocks noGrp="1"/>
          </p:cNvSpPr>
          <p:nvPr>
            <p:ph type="title"/>
          </p:nvPr>
        </p:nvSpPr>
        <p:spPr>
          <a:xfrm>
            <a:off x="40943" y="35825"/>
            <a:ext cx="8263890" cy="415499"/>
          </a:xfrm>
        </p:spPr>
        <p:txBody>
          <a:bodyPr/>
          <a:lstStyle/>
          <a:p>
            <a:r>
              <a:rPr lang="en-US" dirty="0"/>
              <a:t>Usage reports – Labeled items</a:t>
            </a:r>
          </a:p>
        </p:txBody>
      </p:sp>
      <p:pic>
        <p:nvPicPr>
          <p:cNvPr id="8" name="Picture 7">
            <a:extLst>
              <a:ext uri="{FF2B5EF4-FFF2-40B4-BE49-F238E27FC236}">
                <a16:creationId xmlns:a16="http://schemas.microsoft.com/office/drawing/2014/main" id="{EDC9DA47-BCB3-41F1-9DBA-47039EA60DFA}"/>
              </a:ext>
            </a:extLst>
          </p:cNvPr>
          <p:cNvPicPr>
            <a:picLocks noChangeAspect="1"/>
          </p:cNvPicPr>
          <p:nvPr/>
        </p:nvPicPr>
        <p:blipFill>
          <a:blip r:embed="rId3"/>
          <a:stretch>
            <a:fillRect/>
          </a:stretch>
        </p:blipFill>
        <p:spPr>
          <a:xfrm>
            <a:off x="69284" y="642717"/>
            <a:ext cx="9005431" cy="4570900"/>
          </a:xfrm>
          <a:prstGeom prst="rect">
            <a:avLst/>
          </a:prstGeom>
        </p:spPr>
      </p:pic>
    </p:spTree>
    <p:extLst>
      <p:ext uri="{BB962C8B-B14F-4D97-AF65-F5344CB8AC3E}">
        <p14:creationId xmlns:p14="http://schemas.microsoft.com/office/powerpoint/2010/main" val="543259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CA4DE1-6403-4746-9BA6-C316ACAF9675}"/>
              </a:ext>
            </a:extLst>
          </p:cNvPr>
          <p:cNvSpPr txBox="1">
            <a:spLocks/>
          </p:cNvSpPr>
          <p:nvPr/>
        </p:nvSpPr>
        <p:spPr>
          <a:xfrm>
            <a:off x="336160" y="250750"/>
            <a:ext cx="8471681" cy="413216"/>
          </a:xfrm>
          <a:prstGeom prst="rect">
            <a:avLst/>
          </a:prstGeom>
          <a:noFill/>
          <a:ln>
            <a:noFill/>
          </a:ln>
        </p:spPr>
        <p:txBody>
          <a:bodyPr vert="horz" wrap="square" lIns="0" tIns="67232" rIns="0" bIns="6723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685644">
              <a:spcBef>
                <a:spcPct val="0"/>
              </a:spcBef>
              <a:defRPr/>
            </a:pPr>
            <a:r>
              <a:rPr lang="en-US" sz="2700" kern="1200" cap="none" spc="-75">
                <a:ln w="3175">
                  <a:noFill/>
                </a:ln>
                <a:gradFill>
                  <a:gsLst>
                    <a:gs pos="1250">
                      <a:srgbClr val="505050"/>
                    </a:gs>
                    <a:gs pos="100000">
                      <a:srgbClr val="505050"/>
                    </a:gs>
                  </a:gsLst>
                  <a:lin ang="5400000" scaled="0"/>
                </a:gradFill>
                <a:latin typeface="Segoe UI Light"/>
                <a:cs typeface="Segoe UI" pitchFamily="34" charset="0"/>
              </a:rPr>
              <a:t>Microsoft Information Protection – starting today</a:t>
            </a:r>
          </a:p>
        </p:txBody>
      </p:sp>
      <p:sp>
        <p:nvSpPr>
          <p:cNvPr id="33" name="Rectangle 32">
            <a:extLst>
              <a:ext uri="{FF2B5EF4-FFF2-40B4-BE49-F238E27FC236}">
                <a16:creationId xmlns:a16="http://schemas.microsoft.com/office/drawing/2014/main" id="{46579A96-DC14-4AE6-A41C-852EE654D6C4}"/>
              </a:ext>
            </a:extLst>
          </p:cNvPr>
          <p:cNvSpPr/>
          <p:nvPr/>
        </p:nvSpPr>
        <p:spPr bwMode="auto">
          <a:xfrm>
            <a:off x="780194" y="3010693"/>
            <a:ext cx="8220644"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4" name="TextBox 33">
            <a:extLst>
              <a:ext uri="{FF2B5EF4-FFF2-40B4-BE49-F238E27FC236}">
                <a16:creationId xmlns:a16="http://schemas.microsoft.com/office/drawing/2014/main" id="{688C1ED0-6B91-487B-B6E0-472834B62132}"/>
              </a:ext>
            </a:extLst>
          </p:cNvPr>
          <p:cNvSpPr txBox="1"/>
          <p:nvPr/>
        </p:nvSpPr>
        <p:spPr>
          <a:xfrm>
            <a:off x="-143995" y="3010692"/>
            <a:ext cx="1082534" cy="473670"/>
          </a:xfrm>
          <a:prstGeom prst="rect">
            <a:avLst/>
          </a:prstGeom>
          <a:noFill/>
        </p:spPr>
        <p:txBody>
          <a:bodyPr wrap="square" lIns="67232" tIns="107570" rIns="67232" bIns="107570" rtlCol="0">
            <a:noAutofit/>
          </a:bodyPr>
          <a:lstStyle/>
          <a:p>
            <a:pPr algn="ctr" defTabSz="685775">
              <a:lnSpc>
                <a:spcPct val="90000"/>
              </a:lnSpc>
              <a:spcAft>
                <a:spcPts val="441"/>
              </a:spcAft>
              <a:defRPr/>
            </a:pPr>
            <a:r>
              <a:rPr lang="en-US" sz="1471">
                <a:solidFill>
                  <a:srgbClr val="505050"/>
                </a:solidFill>
                <a:latin typeface="Calibri Light" panose="020F0302020204030204"/>
                <a:cs typeface="Segoe UI Semibold" panose="020B0702040204020203" pitchFamily="34" charset="0"/>
              </a:rPr>
              <a:t>What</a:t>
            </a:r>
          </a:p>
        </p:txBody>
      </p:sp>
      <p:sp>
        <p:nvSpPr>
          <p:cNvPr id="35" name="TextBox 34">
            <a:extLst>
              <a:ext uri="{FF2B5EF4-FFF2-40B4-BE49-F238E27FC236}">
                <a16:creationId xmlns:a16="http://schemas.microsoft.com/office/drawing/2014/main" id="{7938CAD1-76D5-4A0E-9CB1-5C3052610ED1}"/>
              </a:ext>
            </a:extLst>
          </p:cNvPr>
          <p:cNvSpPr txBox="1"/>
          <p:nvPr/>
        </p:nvSpPr>
        <p:spPr>
          <a:xfrm>
            <a:off x="768841" y="3057439"/>
            <a:ext cx="8375159" cy="380108"/>
          </a:xfrm>
          <a:prstGeom prst="rect">
            <a:avLst/>
          </a:prstGeom>
          <a:noFill/>
        </p:spPr>
        <p:txBody>
          <a:bodyPr wrap="square" lIns="134464" tIns="107571" rIns="134464" bIns="107571" rtlCol="0">
            <a:spAutoFit/>
          </a:bodyPr>
          <a:lstStyle/>
          <a:p>
            <a:pP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Consistent content detection and classification to protect and preserve sensitive data</a:t>
            </a:r>
          </a:p>
        </p:txBody>
      </p:sp>
      <p:sp>
        <p:nvSpPr>
          <p:cNvPr id="36" name="Rectangle 35">
            <a:extLst>
              <a:ext uri="{FF2B5EF4-FFF2-40B4-BE49-F238E27FC236}">
                <a16:creationId xmlns:a16="http://schemas.microsoft.com/office/drawing/2014/main" id="{02410902-20C3-4DD4-9B86-316FB0ECEEEB}"/>
              </a:ext>
            </a:extLst>
          </p:cNvPr>
          <p:cNvSpPr/>
          <p:nvPr/>
        </p:nvSpPr>
        <p:spPr bwMode="auto">
          <a:xfrm>
            <a:off x="768841" y="3694730"/>
            <a:ext cx="8220644" cy="484328"/>
          </a:xfrm>
          <a:prstGeom prst="rect">
            <a:avLst/>
          </a:prstGeom>
          <a:solidFill>
            <a:srgbClr val="E7E6E6">
              <a:lumMod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7" name="TextBox 36">
            <a:extLst>
              <a:ext uri="{FF2B5EF4-FFF2-40B4-BE49-F238E27FC236}">
                <a16:creationId xmlns:a16="http://schemas.microsoft.com/office/drawing/2014/main" id="{E10A9163-5280-4EF9-8434-AA3730D0124A}"/>
              </a:ext>
            </a:extLst>
          </p:cNvPr>
          <p:cNvSpPr txBox="1"/>
          <p:nvPr/>
        </p:nvSpPr>
        <p:spPr>
          <a:xfrm>
            <a:off x="-143995" y="3699426"/>
            <a:ext cx="1082534" cy="478754"/>
          </a:xfrm>
          <a:prstGeom prst="rect">
            <a:avLst/>
          </a:prstGeom>
          <a:noFill/>
        </p:spPr>
        <p:txBody>
          <a:bodyPr wrap="square" lIns="67232" tIns="107570" rIns="67232" bIns="107570" rtlCol="0">
            <a:noAutofit/>
          </a:bodyPr>
          <a:lstStyle/>
          <a:p>
            <a:pPr algn="ctr" defTabSz="685775">
              <a:lnSpc>
                <a:spcPct val="90000"/>
              </a:lnSpc>
              <a:spcAft>
                <a:spcPts val="441"/>
              </a:spcAft>
              <a:defRPr/>
            </a:pPr>
            <a:r>
              <a:rPr lang="en-US" sz="1471">
                <a:solidFill>
                  <a:srgbClr val="505050"/>
                </a:solidFill>
                <a:latin typeface="Calibri Light" panose="020F0302020204030204"/>
                <a:cs typeface="Segoe UI Semibold" panose="020B0702040204020203" pitchFamily="34" charset="0"/>
              </a:rPr>
              <a:t>Where</a:t>
            </a:r>
          </a:p>
        </p:txBody>
      </p:sp>
      <p:sp>
        <p:nvSpPr>
          <p:cNvPr id="38" name="TextBox 37">
            <a:extLst>
              <a:ext uri="{FF2B5EF4-FFF2-40B4-BE49-F238E27FC236}">
                <a16:creationId xmlns:a16="http://schemas.microsoft.com/office/drawing/2014/main" id="{5F4472DF-614E-40C7-8DB4-663F1F9C2A83}"/>
              </a:ext>
            </a:extLst>
          </p:cNvPr>
          <p:cNvSpPr txBox="1"/>
          <p:nvPr/>
        </p:nvSpPr>
        <p:spPr>
          <a:xfrm>
            <a:off x="768841" y="3746806"/>
            <a:ext cx="8220644" cy="380108"/>
          </a:xfrm>
          <a:prstGeom prst="rect">
            <a:avLst/>
          </a:prstGeom>
          <a:noFill/>
        </p:spPr>
        <p:txBody>
          <a:bodyPr wrap="square" lIns="134464" tIns="107571" rIns="134464" bIns="107571" rtlCol="0">
            <a:spAutoFit/>
          </a:bodyPr>
          <a:lstStyle/>
          <a:p>
            <a:pP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Office 365 apps &amp; services, Windows clients &amp; desktops, mobile, on premises + 3</a:t>
            </a:r>
            <a:r>
              <a:rPr lang="en-US" sz="1176" baseline="30000">
                <a:gradFill>
                  <a:gsLst>
                    <a:gs pos="2917">
                      <a:prstClr val="black"/>
                    </a:gs>
                    <a:gs pos="30000">
                      <a:prstClr val="black"/>
                    </a:gs>
                  </a:gsLst>
                  <a:lin ang="5400000" scaled="0"/>
                </a:gradFill>
                <a:latin typeface="Calibri" panose="020F0502020204030204"/>
              </a:rPr>
              <a:t>rd</a:t>
            </a:r>
            <a:r>
              <a:rPr lang="en-US" sz="1176">
                <a:gradFill>
                  <a:gsLst>
                    <a:gs pos="2917">
                      <a:prstClr val="black"/>
                    </a:gs>
                    <a:gs pos="30000">
                      <a:prstClr val="black"/>
                    </a:gs>
                  </a:gsLst>
                  <a:lin ang="5400000" scaled="0"/>
                </a:gradFill>
                <a:latin typeface="Calibri" panose="020F0502020204030204"/>
              </a:rPr>
              <a:t> party apps and services</a:t>
            </a:r>
          </a:p>
        </p:txBody>
      </p:sp>
      <p:sp>
        <p:nvSpPr>
          <p:cNvPr id="39" name="Rectangle 38">
            <a:extLst>
              <a:ext uri="{FF2B5EF4-FFF2-40B4-BE49-F238E27FC236}">
                <a16:creationId xmlns:a16="http://schemas.microsoft.com/office/drawing/2014/main" id="{68166221-F4AB-41D0-A22C-B16B52C231A8}"/>
              </a:ext>
            </a:extLst>
          </p:cNvPr>
          <p:cNvSpPr/>
          <p:nvPr/>
        </p:nvSpPr>
        <p:spPr bwMode="auto">
          <a:xfrm>
            <a:off x="780194" y="4389302"/>
            <a:ext cx="8220644" cy="484328"/>
          </a:xfrm>
          <a:prstGeom prst="rect">
            <a:avLst/>
          </a:prstGeom>
          <a:solidFill>
            <a:sysClr val="windowText" lastClr="000000">
              <a:lumMod val="20000"/>
              <a:lumOff val="8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0" name="TextBox 39">
            <a:extLst>
              <a:ext uri="{FF2B5EF4-FFF2-40B4-BE49-F238E27FC236}">
                <a16:creationId xmlns:a16="http://schemas.microsoft.com/office/drawing/2014/main" id="{D258111A-2A7E-47DD-BD63-F144F965639A}"/>
              </a:ext>
            </a:extLst>
          </p:cNvPr>
          <p:cNvSpPr txBox="1"/>
          <p:nvPr/>
        </p:nvSpPr>
        <p:spPr>
          <a:xfrm>
            <a:off x="-143995" y="4389302"/>
            <a:ext cx="1082534" cy="473670"/>
          </a:xfrm>
          <a:prstGeom prst="rect">
            <a:avLst/>
          </a:prstGeom>
          <a:noFill/>
        </p:spPr>
        <p:txBody>
          <a:bodyPr wrap="square" lIns="67232" tIns="107570" rIns="67232" bIns="107570" rtlCol="0">
            <a:noAutofit/>
          </a:bodyPr>
          <a:lstStyle/>
          <a:p>
            <a:pPr algn="ctr" defTabSz="685775">
              <a:lnSpc>
                <a:spcPct val="90000"/>
              </a:lnSpc>
              <a:spcAft>
                <a:spcPts val="441"/>
              </a:spcAft>
              <a:defRPr/>
            </a:pPr>
            <a:r>
              <a:rPr lang="en-US" sz="1471">
                <a:solidFill>
                  <a:srgbClr val="505050"/>
                </a:solidFill>
                <a:latin typeface="Calibri Light" panose="020F0302020204030204"/>
                <a:cs typeface="Segoe UI Semibold" panose="020B0702040204020203" pitchFamily="34" charset="0"/>
              </a:rPr>
              <a:t>How</a:t>
            </a:r>
          </a:p>
        </p:txBody>
      </p:sp>
      <p:sp>
        <p:nvSpPr>
          <p:cNvPr id="41" name="TextBox 40">
            <a:extLst>
              <a:ext uri="{FF2B5EF4-FFF2-40B4-BE49-F238E27FC236}">
                <a16:creationId xmlns:a16="http://schemas.microsoft.com/office/drawing/2014/main" id="{512DBBB0-4A7A-4979-8DCD-2363A7EC3D8D}"/>
              </a:ext>
            </a:extLst>
          </p:cNvPr>
          <p:cNvSpPr txBox="1"/>
          <p:nvPr/>
        </p:nvSpPr>
        <p:spPr>
          <a:xfrm>
            <a:off x="780193" y="4436048"/>
            <a:ext cx="8220644" cy="380108"/>
          </a:xfrm>
          <a:prstGeom prst="rect">
            <a:avLst/>
          </a:prstGeom>
          <a:noFill/>
        </p:spPr>
        <p:txBody>
          <a:bodyPr wrap="square" lIns="134464" tIns="107571" rIns="134464" bIns="107571" rtlCol="0">
            <a:spAutoFit/>
          </a:bodyPr>
          <a:lstStyle/>
          <a:p>
            <a:pPr defTabSz="685800">
              <a:lnSpc>
                <a:spcPct val="90000"/>
              </a:lnSpc>
              <a:spcAft>
                <a:spcPts val="441"/>
              </a:spcAft>
              <a:defRPr/>
            </a:pPr>
            <a:r>
              <a:rPr lang="en-US" sz="1176">
                <a:gradFill>
                  <a:gsLst>
                    <a:gs pos="2917">
                      <a:prstClr val="black"/>
                    </a:gs>
                    <a:gs pos="30000">
                      <a:prstClr val="black"/>
                    </a:gs>
                  </a:gsLst>
                  <a:lin ang="5400000" scaled="0"/>
                </a:gradFill>
                <a:latin typeface="Calibri" panose="020F0502020204030204"/>
              </a:rPr>
              <a:t>Microsoft 365 Security and Compliance Center</a:t>
            </a:r>
          </a:p>
        </p:txBody>
      </p:sp>
      <p:sp>
        <p:nvSpPr>
          <p:cNvPr id="42" name="Left Bracket 41">
            <a:extLst>
              <a:ext uri="{FF2B5EF4-FFF2-40B4-BE49-F238E27FC236}">
                <a16:creationId xmlns:a16="http://schemas.microsoft.com/office/drawing/2014/main" id="{A5C87D82-9947-40EE-8C96-406F049E6037}"/>
              </a:ext>
            </a:extLst>
          </p:cNvPr>
          <p:cNvSpPr/>
          <p:nvPr/>
        </p:nvSpPr>
        <p:spPr>
          <a:xfrm rot="5400000">
            <a:off x="4878757" y="-1028715"/>
            <a:ext cx="66598" cy="7790371"/>
          </a:xfrm>
          <a:prstGeom prst="leftBracket">
            <a:avLst>
              <a:gd name="adj" fmla="val 107"/>
            </a:avLst>
          </a:prstGeom>
          <a:noFill/>
          <a:ln w="12700" cap="rnd" cmpd="sng" algn="ctr">
            <a:solidFill>
              <a:sysClr val="window" lastClr="FFFFFF">
                <a:lumMod val="75000"/>
              </a:sysClr>
            </a:solidFill>
            <a:prstDash val="solid"/>
            <a:miter lim="800000"/>
            <a:headEnd type="none"/>
            <a:tailEnd type="none"/>
          </a:ln>
          <a:effectLst/>
        </p:spPr>
        <p:txBody>
          <a:bodyPr rtlCol="0" anchor="ctr"/>
          <a:lstStyle/>
          <a:p>
            <a:pPr algn="ctr" defTabSz="672266">
              <a:defRPr/>
            </a:pPr>
            <a:endParaRPr lang="en-US" sz="1298" kern="0">
              <a:solidFill>
                <a:srgbClr val="505050"/>
              </a:solidFill>
              <a:latin typeface="Calibri" panose="020F0502020204030204"/>
            </a:endParaRPr>
          </a:p>
        </p:txBody>
      </p:sp>
      <p:grpSp>
        <p:nvGrpSpPr>
          <p:cNvPr id="43" name="Group 42">
            <a:extLst>
              <a:ext uri="{FF2B5EF4-FFF2-40B4-BE49-F238E27FC236}">
                <a16:creationId xmlns:a16="http://schemas.microsoft.com/office/drawing/2014/main" id="{B1907B1C-B0CD-44DF-8349-40C372F128DD}"/>
              </a:ext>
            </a:extLst>
          </p:cNvPr>
          <p:cNvGrpSpPr/>
          <p:nvPr/>
        </p:nvGrpSpPr>
        <p:grpSpPr>
          <a:xfrm>
            <a:off x="1057099" y="1428276"/>
            <a:ext cx="7444883" cy="972939"/>
            <a:chOff x="1409465" y="2167931"/>
            <a:chExt cx="9926511" cy="1297253"/>
          </a:xfrm>
        </p:grpSpPr>
        <p:grpSp>
          <p:nvGrpSpPr>
            <p:cNvPr id="44" name="Group 43">
              <a:extLst>
                <a:ext uri="{FF2B5EF4-FFF2-40B4-BE49-F238E27FC236}">
                  <a16:creationId xmlns:a16="http://schemas.microsoft.com/office/drawing/2014/main" id="{81B61CCA-69DE-4DAD-89E2-443B2605DE1E}"/>
                </a:ext>
              </a:extLst>
            </p:cNvPr>
            <p:cNvGrpSpPr/>
            <p:nvPr/>
          </p:nvGrpSpPr>
          <p:grpSpPr>
            <a:xfrm>
              <a:off x="1409465" y="2167931"/>
              <a:ext cx="9926511" cy="1297253"/>
              <a:chOff x="1409465" y="1866460"/>
              <a:chExt cx="9926511" cy="1297253"/>
            </a:xfrm>
          </p:grpSpPr>
          <p:grpSp>
            <p:nvGrpSpPr>
              <p:cNvPr id="47" name="Group 46">
                <a:extLst>
                  <a:ext uri="{FF2B5EF4-FFF2-40B4-BE49-F238E27FC236}">
                    <a16:creationId xmlns:a16="http://schemas.microsoft.com/office/drawing/2014/main" id="{4E5DC0C4-9319-4946-9B82-92F6D53AAF1C}"/>
                  </a:ext>
                </a:extLst>
              </p:cNvPr>
              <p:cNvGrpSpPr/>
              <p:nvPr/>
            </p:nvGrpSpPr>
            <p:grpSpPr>
              <a:xfrm>
                <a:off x="1409465" y="1866460"/>
                <a:ext cx="2812159" cy="1297253"/>
                <a:chOff x="680905" y="3069241"/>
                <a:chExt cx="2868549" cy="1323265"/>
              </a:xfrm>
            </p:grpSpPr>
            <p:sp>
              <p:nvSpPr>
                <p:cNvPr id="59" name="GenericApp_EB3B" title="Icon of an app window">
                  <a:extLst>
                    <a:ext uri="{FF2B5EF4-FFF2-40B4-BE49-F238E27FC236}">
                      <a16:creationId xmlns:a16="http://schemas.microsoft.com/office/drawing/2014/main" id="{6DD2B834-5E86-44D9-8791-BEEBD6B07EDB}"/>
                    </a:ext>
                  </a:extLst>
                </p:cNvPr>
                <p:cNvSpPr>
                  <a:spLocks noChangeAspect="1" noEditPoints="1"/>
                </p:cNvSpPr>
                <p:nvPr/>
              </p:nvSpPr>
              <p:spPr bwMode="auto">
                <a:xfrm>
                  <a:off x="2313569" y="3124318"/>
                  <a:ext cx="603559" cy="48303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50" kern="0">
                    <a:solidFill>
                      <a:srgbClr val="505050"/>
                    </a:solidFill>
                    <a:latin typeface="Segoe UI"/>
                  </a:endParaRPr>
                </a:p>
              </p:txBody>
            </p:sp>
            <p:sp>
              <p:nvSpPr>
                <p:cNvPr id="60" name="Data Text">
                  <a:extLst>
                    <a:ext uri="{FF2B5EF4-FFF2-40B4-BE49-F238E27FC236}">
                      <a16:creationId xmlns:a16="http://schemas.microsoft.com/office/drawing/2014/main" id="{687D8FB5-E27C-4484-AC29-67084B976C89}"/>
                    </a:ext>
                  </a:extLst>
                </p:cNvPr>
                <p:cNvSpPr/>
                <p:nvPr/>
              </p:nvSpPr>
              <p:spPr>
                <a:xfrm>
                  <a:off x="680905" y="3879725"/>
                  <a:ext cx="2868549" cy="512781"/>
                </a:xfrm>
                <a:prstGeom prst="rect">
                  <a:avLst/>
                </a:prstGeom>
                <a:noFill/>
              </p:spPr>
              <p:txBody>
                <a:bodyPr wrap="square" rtlCol="0" anchor="ctr">
                  <a:spAutoFit/>
                </a:bodyPr>
                <a:lstStyle/>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Office 365 </a:t>
                  </a:r>
                </a:p>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Information Protection</a:t>
                  </a:r>
                </a:p>
              </p:txBody>
            </p:sp>
            <p:sp>
              <p:nvSpPr>
                <p:cNvPr id="61" name="cloud" title="Icon of a cloud">
                  <a:extLst>
                    <a:ext uri="{FF2B5EF4-FFF2-40B4-BE49-F238E27FC236}">
                      <a16:creationId xmlns:a16="http://schemas.microsoft.com/office/drawing/2014/main" id="{86B4C052-E387-4AC9-A9FE-6722CCD3E2F4}"/>
                    </a:ext>
                  </a:extLst>
                </p:cNvPr>
                <p:cNvSpPr>
                  <a:spLocks noChangeAspect="1"/>
                </p:cNvSpPr>
                <p:nvPr/>
              </p:nvSpPr>
              <p:spPr bwMode="auto">
                <a:xfrm>
                  <a:off x="1075838" y="3069241"/>
                  <a:ext cx="920824" cy="586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662" kern="0">
                    <a:gradFill>
                      <a:gsLst>
                        <a:gs pos="0">
                          <a:srgbClr val="505050"/>
                        </a:gs>
                        <a:gs pos="100000">
                          <a:srgbClr val="505050"/>
                        </a:gs>
                      </a:gsLst>
                    </a:gradFill>
                    <a:latin typeface="Segoe UI"/>
                  </a:endParaRPr>
                </a:p>
              </p:txBody>
            </p:sp>
          </p:grpSp>
          <p:grpSp>
            <p:nvGrpSpPr>
              <p:cNvPr id="48" name="Group 47">
                <a:extLst>
                  <a:ext uri="{FF2B5EF4-FFF2-40B4-BE49-F238E27FC236}">
                    <a16:creationId xmlns:a16="http://schemas.microsoft.com/office/drawing/2014/main" id="{6AA20145-8988-4F50-AEA6-14A809A2BDE7}"/>
                  </a:ext>
                </a:extLst>
              </p:cNvPr>
              <p:cNvGrpSpPr/>
              <p:nvPr/>
            </p:nvGrpSpPr>
            <p:grpSpPr>
              <a:xfrm>
                <a:off x="5222272" y="1952691"/>
                <a:ext cx="2554970" cy="1170314"/>
                <a:chOff x="4437778" y="3191324"/>
                <a:chExt cx="2606202" cy="1193781"/>
              </a:xfrm>
            </p:grpSpPr>
            <p:grpSp>
              <p:nvGrpSpPr>
                <p:cNvPr id="54" name="Group 53">
                  <a:extLst>
                    <a:ext uri="{FF2B5EF4-FFF2-40B4-BE49-F238E27FC236}">
                      <a16:creationId xmlns:a16="http://schemas.microsoft.com/office/drawing/2014/main" id="{513F0B21-E9C7-48AE-8814-FC6CC456AFD9}"/>
                    </a:ext>
                  </a:extLst>
                </p:cNvPr>
                <p:cNvGrpSpPr/>
                <p:nvPr/>
              </p:nvGrpSpPr>
              <p:grpSpPr>
                <a:xfrm>
                  <a:off x="5087669" y="3191324"/>
                  <a:ext cx="966042" cy="581782"/>
                  <a:chOff x="9574313" y="2874560"/>
                  <a:chExt cx="700769" cy="422025"/>
                </a:xfrm>
              </p:grpSpPr>
              <p:sp>
                <p:nvSpPr>
                  <p:cNvPr id="56" name="monitor" title="Icon of a monitor">
                    <a:extLst>
                      <a:ext uri="{FF2B5EF4-FFF2-40B4-BE49-F238E27FC236}">
                        <a16:creationId xmlns:a16="http://schemas.microsoft.com/office/drawing/2014/main" id="{037FD776-3C18-4139-B6C2-BF8FF5356637}"/>
                      </a:ext>
                    </a:extLst>
                  </p:cNvPr>
                  <p:cNvSpPr>
                    <a:spLocks noChangeAspect="1" noEditPoints="1"/>
                  </p:cNvSpPr>
                  <p:nvPr/>
                </p:nvSpPr>
                <p:spPr bwMode="auto">
                  <a:xfrm>
                    <a:off x="9574313" y="287456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50" b="1" kern="0">
                      <a:gradFill>
                        <a:gsLst>
                          <a:gs pos="0">
                            <a:srgbClr val="505050"/>
                          </a:gs>
                          <a:gs pos="100000">
                            <a:srgbClr val="505050"/>
                          </a:gs>
                        </a:gsLst>
                      </a:gradFill>
                      <a:latin typeface="Segoe UI"/>
                    </a:endParaRPr>
                  </a:p>
                </p:txBody>
              </p:sp>
              <p:sp>
                <p:nvSpPr>
                  <p:cNvPr id="57" name="Rectangle 56">
                    <a:extLst>
                      <a:ext uri="{FF2B5EF4-FFF2-40B4-BE49-F238E27FC236}">
                        <a16:creationId xmlns:a16="http://schemas.microsoft.com/office/drawing/2014/main" id="{A1430EA0-E45A-4BE9-AA2A-406E94476EC0}"/>
                      </a:ext>
                    </a:extLst>
                  </p:cNvPr>
                  <p:cNvSpPr/>
                  <p:nvPr/>
                </p:nvSpPr>
                <p:spPr bwMode="auto">
                  <a:xfrm>
                    <a:off x="9902389" y="2968551"/>
                    <a:ext cx="372693" cy="328034"/>
                  </a:xfrm>
                  <a:prstGeom prst="rect">
                    <a:avLst/>
                  </a:prstGeom>
                  <a:solidFill>
                    <a:srgbClr val="F8F8F8"/>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b="1"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8" name="UniversalApp_E8CC" title="Icon of a cellphone in front of a tablet">
                    <a:extLst>
                      <a:ext uri="{FF2B5EF4-FFF2-40B4-BE49-F238E27FC236}">
                        <a16:creationId xmlns:a16="http://schemas.microsoft.com/office/drawing/2014/main" id="{97955908-3A30-4C77-8F4B-E94362252D4A}"/>
                      </a:ext>
                    </a:extLst>
                  </p:cNvPr>
                  <p:cNvSpPr>
                    <a:spLocks noChangeAspect="1" noEditPoints="1"/>
                  </p:cNvSpPr>
                  <p:nvPr/>
                </p:nvSpPr>
                <p:spPr bwMode="auto">
                  <a:xfrm>
                    <a:off x="9941645" y="3007427"/>
                    <a:ext cx="333437" cy="244682"/>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ysClr val="windowText" lastClr="000000"/>
                    </a:solidFill>
                    <a:prstDash val="solid"/>
                    <a:miter lim="800000"/>
                    <a:headEnd/>
                    <a:tailEnd/>
                  </a:ln>
                  <a:extLst/>
                </p:spPr>
                <p:txBody>
                  <a:bodyPr vert="horz" wrap="square" lIns="67223" tIns="33611" rIns="67223" bIns="33611" numCol="1" anchor="t" anchorCtr="0" compatLnSpc="1">
                    <a:prstTxWarp prst="textNoShape">
                      <a:avLst/>
                    </a:prstTxWarp>
                  </a:bodyPr>
                  <a:lstStyle/>
                  <a:p>
                    <a:pPr defTabSz="685644">
                      <a:defRPr/>
                    </a:pPr>
                    <a:endParaRPr lang="en-US" sz="662" b="1" kern="0">
                      <a:gradFill>
                        <a:gsLst>
                          <a:gs pos="0">
                            <a:srgbClr val="505050"/>
                          </a:gs>
                          <a:gs pos="100000">
                            <a:srgbClr val="505050"/>
                          </a:gs>
                        </a:gsLst>
                      </a:gradFill>
                      <a:latin typeface="Segoe UI"/>
                    </a:endParaRPr>
                  </a:p>
                </p:txBody>
              </p:sp>
            </p:grpSp>
            <p:sp>
              <p:nvSpPr>
                <p:cNvPr id="55" name="Data Text">
                  <a:extLst>
                    <a:ext uri="{FF2B5EF4-FFF2-40B4-BE49-F238E27FC236}">
                      <a16:creationId xmlns:a16="http://schemas.microsoft.com/office/drawing/2014/main" id="{C2A16663-AA58-4DF7-8152-699E16A43DE8}"/>
                    </a:ext>
                  </a:extLst>
                </p:cNvPr>
                <p:cNvSpPr/>
                <p:nvPr/>
              </p:nvSpPr>
              <p:spPr>
                <a:xfrm>
                  <a:off x="4437778" y="3872323"/>
                  <a:ext cx="2606202" cy="512782"/>
                </a:xfrm>
                <a:prstGeom prst="rect">
                  <a:avLst/>
                </a:prstGeom>
                <a:noFill/>
              </p:spPr>
              <p:txBody>
                <a:bodyPr wrap="square" rtlCol="0" anchor="ctr">
                  <a:spAutoFit/>
                </a:bodyPr>
                <a:lstStyle/>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Windows</a:t>
                  </a:r>
                </a:p>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Information Protection</a:t>
                  </a:r>
                </a:p>
              </p:txBody>
            </p:sp>
          </p:grpSp>
          <p:grpSp>
            <p:nvGrpSpPr>
              <p:cNvPr id="49" name="Group 48">
                <a:extLst>
                  <a:ext uri="{FF2B5EF4-FFF2-40B4-BE49-F238E27FC236}">
                    <a16:creationId xmlns:a16="http://schemas.microsoft.com/office/drawing/2014/main" id="{8C4E60FD-E14C-44DE-8ADA-B49E7C3B3AC4}"/>
                  </a:ext>
                </a:extLst>
              </p:cNvPr>
              <p:cNvGrpSpPr/>
              <p:nvPr/>
            </p:nvGrpSpPr>
            <p:grpSpPr>
              <a:xfrm>
                <a:off x="8530745" y="1875866"/>
                <a:ext cx="2805231" cy="1163056"/>
                <a:chOff x="8119195" y="3191325"/>
                <a:chExt cx="2861482" cy="1186378"/>
              </a:xfrm>
            </p:grpSpPr>
            <p:sp>
              <p:nvSpPr>
                <p:cNvPr id="50" name="building_5" title="Icon of tall buildings">
                  <a:extLst>
                    <a:ext uri="{FF2B5EF4-FFF2-40B4-BE49-F238E27FC236}">
                      <a16:creationId xmlns:a16="http://schemas.microsoft.com/office/drawing/2014/main" id="{4E223056-28A6-4A0A-9204-18C56FF20061}"/>
                    </a:ext>
                  </a:extLst>
                </p:cNvPr>
                <p:cNvSpPr>
                  <a:spLocks noChangeAspect="1" noEditPoints="1"/>
                </p:cNvSpPr>
                <p:nvPr/>
              </p:nvSpPr>
              <p:spPr bwMode="auto">
                <a:xfrm>
                  <a:off x="9285578" y="3195200"/>
                  <a:ext cx="490318" cy="53252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50" kern="0">
                    <a:solidFill>
                      <a:srgbClr val="505050"/>
                    </a:solidFill>
                    <a:latin typeface="Segoe UI"/>
                  </a:endParaRPr>
                </a:p>
              </p:txBody>
            </p:sp>
            <p:sp>
              <p:nvSpPr>
                <p:cNvPr id="51" name="cloud" title="Icon of a cloud">
                  <a:extLst>
                    <a:ext uri="{FF2B5EF4-FFF2-40B4-BE49-F238E27FC236}">
                      <a16:creationId xmlns:a16="http://schemas.microsoft.com/office/drawing/2014/main" id="{C866038B-8AA0-4A57-87A8-67663A013516}"/>
                    </a:ext>
                  </a:extLst>
                </p:cNvPr>
                <p:cNvSpPr>
                  <a:spLocks noChangeAspect="1"/>
                </p:cNvSpPr>
                <p:nvPr/>
              </p:nvSpPr>
              <p:spPr bwMode="auto">
                <a:xfrm>
                  <a:off x="8119195" y="3191325"/>
                  <a:ext cx="920824" cy="5866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662" kern="0">
                    <a:gradFill>
                      <a:gsLst>
                        <a:gs pos="0">
                          <a:srgbClr val="505050"/>
                        </a:gs>
                        <a:gs pos="100000">
                          <a:srgbClr val="505050"/>
                        </a:gs>
                      </a:gsLst>
                    </a:gradFill>
                    <a:latin typeface="Segoe UI"/>
                  </a:endParaRPr>
                </a:p>
              </p:txBody>
            </p:sp>
            <p:sp>
              <p:nvSpPr>
                <p:cNvPr id="52" name="GenericApp_EB3B" title="Icon of an app window">
                  <a:extLst>
                    <a:ext uri="{FF2B5EF4-FFF2-40B4-BE49-F238E27FC236}">
                      <a16:creationId xmlns:a16="http://schemas.microsoft.com/office/drawing/2014/main" id="{2179FE15-0ADD-401F-9428-7EA5F8BAE342}"/>
                    </a:ext>
                  </a:extLst>
                </p:cNvPr>
                <p:cNvSpPr>
                  <a:spLocks noChangeAspect="1" noEditPoints="1"/>
                </p:cNvSpPr>
                <p:nvPr/>
              </p:nvSpPr>
              <p:spPr bwMode="auto">
                <a:xfrm>
                  <a:off x="10048618" y="3261639"/>
                  <a:ext cx="603559" cy="48303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5875" cap="sq">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644">
                    <a:defRPr/>
                  </a:pPr>
                  <a:endParaRPr lang="en-US" sz="1350" kern="0">
                    <a:solidFill>
                      <a:srgbClr val="505050"/>
                    </a:solidFill>
                    <a:latin typeface="Segoe UI"/>
                  </a:endParaRPr>
                </a:p>
              </p:txBody>
            </p:sp>
            <p:sp>
              <p:nvSpPr>
                <p:cNvPr id="53" name="Data Text">
                  <a:extLst>
                    <a:ext uri="{FF2B5EF4-FFF2-40B4-BE49-F238E27FC236}">
                      <a16:creationId xmlns:a16="http://schemas.microsoft.com/office/drawing/2014/main" id="{3E378288-5C16-49D1-A1A8-D620A3D8AF2C}"/>
                    </a:ext>
                  </a:extLst>
                </p:cNvPr>
                <p:cNvSpPr/>
                <p:nvPr/>
              </p:nvSpPr>
              <p:spPr>
                <a:xfrm>
                  <a:off x="8119195" y="3864921"/>
                  <a:ext cx="2861482" cy="512782"/>
                </a:xfrm>
                <a:prstGeom prst="rect">
                  <a:avLst/>
                </a:prstGeom>
                <a:noFill/>
              </p:spPr>
              <p:txBody>
                <a:bodyPr wrap="square" rtlCol="0" anchor="ctr">
                  <a:spAutoFit/>
                </a:bodyPr>
                <a:lstStyle/>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Azure</a:t>
                  </a:r>
                </a:p>
                <a:p>
                  <a:pPr algn="ctr" defTabSz="685445" fontAlgn="base">
                    <a:lnSpc>
                      <a:spcPct val="90000"/>
                    </a:lnSpc>
                    <a:spcBef>
                      <a:spcPct val="0"/>
                    </a:spcBef>
                    <a:spcAft>
                      <a:spcPct val="0"/>
                    </a:spcAft>
                    <a:defRPr/>
                  </a:pPr>
                  <a:r>
                    <a:rPr lang="en-US" sz="1028" b="1" kern="0" spc="89">
                      <a:solidFill>
                        <a:srgbClr val="0078D7"/>
                      </a:solidFill>
                      <a:latin typeface="Segoe UI"/>
                      <a:ea typeface="ＭＳ Ｐゴシック" charset="0"/>
                      <a:cs typeface="Segoe UI Semilight" panose="020B0402040204020203" pitchFamily="34" charset="0"/>
                    </a:rPr>
                    <a:t>Information Protection</a:t>
                  </a:r>
                </a:p>
              </p:txBody>
            </p:sp>
          </p:grpSp>
        </p:grpSp>
        <p:sp>
          <p:nvSpPr>
            <p:cNvPr id="45" name="Plus Sign 44">
              <a:extLst>
                <a:ext uri="{FF2B5EF4-FFF2-40B4-BE49-F238E27FC236}">
                  <a16:creationId xmlns:a16="http://schemas.microsoft.com/office/drawing/2014/main" id="{17C2E5E9-BA53-444E-983F-717976D5504E}"/>
                </a:ext>
              </a:extLst>
            </p:cNvPr>
            <p:cNvSpPr/>
            <p:nvPr/>
          </p:nvSpPr>
          <p:spPr>
            <a:xfrm>
              <a:off x="4347170" y="2411644"/>
              <a:ext cx="428258" cy="393278"/>
            </a:xfrm>
            <a:prstGeom prst="mathPlus">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685800">
                <a:defRPr/>
              </a:pPr>
              <a:endParaRPr lang="en-US" sz="1350" kern="0">
                <a:solidFill>
                  <a:prstClr val="black"/>
                </a:solidFill>
                <a:latin typeface="Calibri" panose="020F0502020204030204"/>
              </a:endParaRPr>
            </a:p>
          </p:txBody>
        </p:sp>
        <p:sp>
          <p:nvSpPr>
            <p:cNvPr id="46" name="Plus Sign 45">
              <a:extLst>
                <a:ext uri="{FF2B5EF4-FFF2-40B4-BE49-F238E27FC236}">
                  <a16:creationId xmlns:a16="http://schemas.microsoft.com/office/drawing/2014/main" id="{7124F24C-983D-40F3-9BFD-CFD60575FF62}"/>
                </a:ext>
              </a:extLst>
            </p:cNvPr>
            <p:cNvSpPr/>
            <p:nvPr/>
          </p:nvSpPr>
          <p:spPr>
            <a:xfrm>
              <a:off x="7560198" y="2406206"/>
              <a:ext cx="428258" cy="393278"/>
            </a:xfrm>
            <a:prstGeom prst="mathPlus">
              <a:avLst/>
            </a:prstGeom>
            <a:solidFill>
              <a:sysClr val="window" lastClr="FFFFFF"/>
            </a:solidFill>
            <a:ln w="12700" cap="flat" cmpd="sng" algn="ctr">
              <a:solidFill>
                <a:sysClr val="windowText" lastClr="000000"/>
              </a:solidFill>
              <a:prstDash val="solid"/>
              <a:miter lim="800000"/>
            </a:ln>
            <a:effectLst/>
          </p:spPr>
          <p:txBody>
            <a:bodyPr rtlCol="0" anchor="ctr"/>
            <a:lstStyle/>
            <a:p>
              <a:pPr algn="ctr" defTabSz="685800">
                <a:defRPr/>
              </a:pPr>
              <a:endParaRPr lang="en-US" sz="1350" kern="0">
                <a:solidFill>
                  <a:prstClr val="black"/>
                </a:solidFill>
                <a:latin typeface="Calibri" panose="020F0502020204030204"/>
              </a:endParaRPr>
            </a:p>
          </p:txBody>
        </p:sp>
      </p:grpSp>
    </p:spTree>
    <p:extLst>
      <p:ext uri="{BB962C8B-B14F-4D97-AF65-F5344CB8AC3E}">
        <p14:creationId xmlns:p14="http://schemas.microsoft.com/office/powerpoint/2010/main" val="1716386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A500-9C45-41A1-BAC7-21606D839FF9}"/>
              </a:ext>
            </a:extLst>
          </p:cNvPr>
          <p:cNvSpPr>
            <a:spLocks noGrp="1"/>
          </p:cNvSpPr>
          <p:nvPr>
            <p:ph type="title"/>
          </p:nvPr>
        </p:nvSpPr>
        <p:spPr>
          <a:xfrm>
            <a:off x="0" y="102358"/>
            <a:ext cx="8263890" cy="415499"/>
          </a:xfrm>
        </p:spPr>
        <p:txBody>
          <a:bodyPr/>
          <a:lstStyle/>
          <a:p>
            <a:r>
              <a:rPr lang="en-US"/>
              <a:t>Discover the data &amp; sensitivity</a:t>
            </a:r>
          </a:p>
        </p:txBody>
      </p:sp>
      <p:pic>
        <p:nvPicPr>
          <p:cNvPr id="5" name="Picture 4">
            <a:extLst>
              <a:ext uri="{FF2B5EF4-FFF2-40B4-BE49-F238E27FC236}">
                <a16:creationId xmlns:a16="http://schemas.microsoft.com/office/drawing/2014/main" id="{18ABE914-351B-4DDE-949B-52B5C9F577E4}"/>
              </a:ext>
            </a:extLst>
          </p:cNvPr>
          <p:cNvPicPr>
            <a:picLocks noChangeAspect="1"/>
          </p:cNvPicPr>
          <p:nvPr/>
        </p:nvPicPr>
        <p:blipFill>
          <a:blip r:embed="rId2"/>
          <a:stretch>
            <a:fillRect/>
          </a:stretch>
        </p:blipFill>
        <p:spPr>
          <a:xfrm>
            <a:off x="89756" y="725612"/>
            <a:ext cx="8964488" cy="4248191"/>
          </a:xfrm>
          <a:prstGeom prst="rect">
            <a:avLst/>
          </a:prstGeom>
        </p:spPr>
      </p:pic>
    </p:spTree>
    <p:extLst>
      <p:ext uri="{BB962C8B-B14F-4D97-AF65-F5344CB8AC3E}">
        <p14:creationId xmlns:p14="http://schemas.microsoft.com/office/powerpoint/2010/main" val="84650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19864-0751-4AFD-AB31-F15590064045}"/>
              </a:ext>
            </a:extLst>
          </p:cNvPr>
          <p:cNvSpPr>
            <a:spLocks noGrp="1"/>
          </p:cNvSpPr>
          <p:nvPr>
            <p:ph type="title"/>
          </p:nvPr>
        </p:nvSpPr>
        <p:spPr>
          <a:xfrm>
            <a:off x="58616" y="129878"/>
            <a:ext cx="8263890" cy="415499"/>
          </a:xfrm>
        </p:spPr>
        <p:txBody>
          <a:bodyPr/>
          <a:lstStyle/>
          <a:p>
            <a:r>
              <a:rPr lang="en-US"/>
              <a:t>Log Analytics</a:t>
            </a:r>
          </a:p>
        </p:txBody>
      </p:sp>
      <p:pic>
        <p:nvPicPr>
          <p:cNvPr id="5" name="Picture 4">
            <a:extLst>
              <a:ext uri="{FF2B5EF4-FFF2-40B4-BE49-F238E27FC236}">
                <a16:creationId xmlns:a16="http://schemas.microsoft.com/office/drawing/2014/main" id="{6AABD959-536E-486F-8DC9-1A6E55A48704}"/>
              </a:ext>
            </a:extLst>
          </p:cNvPr>
          <p:cNvPicPr>
            <a:picLocks noChangeAspect="1"/>
          </p:cNvPicPr>
          <p:nvPr/>
        </p:nvPicPr>
        <p:blipFill>
          <a:blip r:embed="rId2"/>
          <a:stretch>
            <a:fillRect/>
          </a:stretch>
        </p:blipFill>
        <p:spPr>
          <a:xfrm>
            <a:off x="58616" y="765671"/>
            <a:ext cx="8964488" cy="4293671"/>
          </a:xfrm>
          <a:prstGeom prst="rect">
            <a:avLst/>
          </a:prstGeom>
        </p:spPr>
      </p:pic>
    </p:spTree>
    <p:extLst>
      <p:ext uri="{BB962C8B-B14F-4D97-AF65-F5344CB8AC3E}">
        <p14:creationId xmlns:p14="http://schemas.microsoft.com/office/powerpoint/2010/main" val="326308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F81C6-86C9-45C4-9B5A-1B7BDB0AD6A8}"/>
              </a:ext>
            </a:extLst>
          </p:cNvPr>
          <p:cNvSpPr>
            <a:spLocks noGrp="1"/>
          </p:cNvSpPr>
          <p:nvPr>
            <p:ph type="title"/>
          </p:nvPr>
        </p:nvSpPr>
        <p:spPr>
          <a:xfrm>
            <a:off x="66533" y="120635"/>
            <a:ext cx="8263890" cy="415499"/>
          </a:xfrm>
        </p:spPr>
        <p:txBody>
          <a:bodyPr/>
          <a:lstStyle/>
          <a:p>
            <a:r>
              <a:rPr lang="en-US"/>
              <a:t>Data discovery – Repository level view</a:t>
            </a:r>
          </a:p>
        </p:txBody>
      </p:sp>
      <p:pic>
        <p:nvPicPr>
          <p:cNvPr id="5" name="Picture 4">
            <a:extLst>
              <a:ext uri="{FF2B5EF4-FFF2-40B4-BE49-F238E27FC236}">
                <a16:creationId xmlns:a16="http://schemas.microsoft.com/office/drawing/2014/main" id="{6B8E3051-4A5C-44EE-9C23-9B8ABAFEDE94}"/>
              </a:ext>
            </a:extLst>
          </p:cNvPr>
          <p:cNvPicPr>
            <a:picLocks noChangeAspect="1"/>
          </p:cNvPicPr>
          <p:nvPr/>
        </p:nvPicPr>
        <p:blipFill>
          <a:blip r:embed="rId2"/>
          <a:stretch>
            <a:fillRect/>
          </a:stretch>
        </p:blipFill>
        <p:spPr>
          <a:xfrm>
            <a:off x="66533" y="699542"/>
            <a:ext cx="9075596" cy="4232565"/>
          </a:xfrm>
          <a:prstGeom prst="rect">
            <a:avLst/>
          </a:prstGeom>
        </p:spPr>
      </p:pic>
    </p:spTree>
    <p:extLst>
      <p:ext uri="{BB962C8B-B14F-4D97-AF65-F5344CB8AC3E}">
        <p14:creationId xmlns:p14="http://schemas.microsoft.com/office/powerpoint/2010/main" val="329049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FABD-048C-4039-9347-C1CD48E15478}"/>
              </a:ext>
            </a:extLst>
          </p:cNvPr>
          <p:cNvSpPr>
            <a:spLocks noGrp="1"/>
          </p:cNvSpPr>
          <p:nvPr>
            <p:ph type="title"/>
          </p:nvPr>
        </p:nvSpPr>
        <p:spPr/>
        <p:txBody>
          <a:bodyPr/>
          <a:lstStyle/>
          <a:p>
            <a:r>
              <a:rPr lang="en-US"/>
              <a:t>Roadmap</a:t>
            </a:r>
          </a:p>
        </p:txBody>
      </p:sp>
      <p:grpSp>
        <p:nvGrpSpPr>
          <p:cNvPr id="5" name="Group 4" descr="Graphic with content and icons">
            <a:extLst>
              <a:ext uri="{FF2B5EF4-FFF2-40B4-BE49-F238E27FC236}">
                <a16:creationId xmlns:a16="http://schemas.microsoft.com/office/drawing/2014/main" id="{C862F479-8BA7-41AD-B0DA-64AD0D3F0631}"/>
              </a:ext>
            </a:extLst>
          </p:cNvPr>
          <p:cNvGrpSpPr/>
          <p:nvPr/>
        </p:nvGrpSpPr>
        <p:grpSpPr>
          <a:xfrm>
            <a:off x="4542368" y="1088841"/>
            <a:ext cx="4021286" cy="3333608"/>
            <a:chOff x="7879874" y="1343027"/>
            <a:chExt cx="5361714" cy="4444810"/>
          </a:xfrm>
        </p:grpSpPr>
        <p:sp>
          <p:nvSpPr>
            <p:cNvPr id="32" name="Rectangle 31">
              <a:extLst>
                <a:ext uri="{FF2B5EF4-FFF2-40B4-BE49-F238E27FC236}">
                  <a16:creationId xmlns:a16="http://schemas.microsoft.com/office/drawing/2014/main" id="{7A67FB56-CFF3-4C73-9237-16483397F42C}"/>
                </a:ext>
              </a:extLst>
            </p:cNvPr>
            <p:cNvSpPr/>
            <p:nvPr/>
          </p:nvSpPr>
          <p:spPr bwMode="auto">
            <a:xfrm>
              <a:off x="8410147" y="2219322"/>
              <a:ext cx="4644752" cy="34556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978" rIns="68580" bIns="34978" numCol="1" spcCol="0" rtlCol="0" fromWordArt="0" anchor="t" anchorCtr="0" forceAA="0" compatLnSpc="1">
              <a:prstTxWarp prst="textNoShape">
                <a:avLst/>
              </a:prstTxWarp>
              <a:noAutofit/>
            </a:bodyPr>
            <a:lstStyle/>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Auto-classification for sensitivity outcomes</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AIP customers migrate to using M365 SCC for admin experiences</a:t>
              </a:r>
            </a:p>
            <a:p>
              <a:pPr marL="0" lvl="1" defTabSz="685775" fontAlgn="base">
                <a:spcBef>
                  <a:spcPts val="450"/>
                </a:spcBef>
                <a:spcAft>
                  <a:spcPct val="0"/>
                </a:spcAft>
                <a:defRPr/>
              </a:pPr>
              <a:endParaRPr lang="en-US" sz="1200" dirty="0">
                <a:ln w="3175">
                  <a:noFill/>
                </a:ln>
                <a:solidFill>
                  <a:srgbClr val="1A1A1A"/>
                </a:solidFill>
                <a:latin typeface="Segoe UI"/>
                <a:cs typeface="Segoe UI Semilight" panose="020B0402040204020203" pitchFamily="34" charset="0"/>
              </a:endParaRPr>
            </a:p>
          </p:txBody>
        </p:sp>
        <p:grpSp>
          <p:nvGrpSpPr>
            <p:cNvPr id="29" name="Group 28" descr="A group of icon">
              <a:extLst>
                <a:ext uri="{FF2B5EF4-FFF2-40B4-BE49-F238E27FC236}">
                  <a16:creationId xmlns:a16="http://schemas.microsoft.com/office/drawing/2014/main" id="{5BBAC882-BFE3-4358-9E4D-BF945476869E}"/>
                </a:ext>
              </a:extLst>
            </p:cNvPr>
            <p:cNvGrpSpPr/>
            <p:nvPr/>
          </p:nvGrpSpPr>
          <p:grpSpPr>
            <a:xfrm>
              <a:off x="7879874" y="1343027"/>
              <a:ext cx="875348" cy="4444810"/>
              <a:chOff x="7879874" y="1343027"/>
              <a:chExt cx="875348" cy="4444810"/>
            </a:xfrm>
          </p:grpSpPr>
          <p:cxnSp>
            <p:nvCxnSpPr>
              <p:cNvPr id="26" name="Straight Connector 25">
                <a:extLst>
                  <a:ext uri="{FF2B5EF4-FFF2-40B4-BE49-F238E27FC236}">
                    <a16:creationId xmlns:a16="http://schemas.microsoft.com/office/drawing/2014/main" id="{B41F8652-E838-439F-9FB0-FE5708706545}"/>
                  </a:ext>
                  <a:ext uri="{C183D7F6-B498-43B3-948B-1728B52AA6E4}">
                    <adec:decorative xmlns:adec="http://schemas.microsoft.com/office/drawing/2017/decorative" val="1"/>
                  </a:ext>
                </a:extLst>
              </p:cNvPr>
              <p:cNvCxnSpPr>
                <a:cxnSpLocks/>
              </p:cNvCxnSpPr>
              <p:nvPr/>
            </p:nvCxnSpPr>
            <p:spPr>
              <a:xfrm>
                <a:off x="8317547" y="2219323"/>
                <a:ext cx="0" cy="3568514"/>
              </a:xfrm>
              <a:prstGeom prst="line">
                <a:avLst/>
              </a:prstGeom>
              <a:ln>
                <a:solidFill>
                  <a:srgbClr val="FF8C00"/>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17" name="Arc 16">
                <a:extLst>
                  <a:ext uri="{FF2B5EF4-FFF2-40B4-BE49-F238E27FC236}">
                    <a16:creationId xmlns:a16="http://schemas.microsoft.com/office/drawing/2014/main" id="{E444C141-FF03-4273-8D86-B49ED12996BF}"/>
                  </a:ext>
                </a:extLst>
              </p:cNvPr>
              <p:cNvSpPr/>
              <p:nvPr/>
            </p:nvSpPr>
            <p:spPr bwMode="auto">
              <a:xfrm>
                <a:off x="7879874" y="1343027"/>
                <a:ext cx="875348" cy="876296"/>
              </a:xfrm>
              <a:prstGeom prst="arc">
                <a:avLst>
                  <a:gd name="adj1" fmla="val 5400000"/>
                  <a:gd name="adj2" fmla="val 18534590"/>
                </a:avLst>
              </a:prstGeom>
              <a:noFill/>
              <a:ln w="19050">
                <a:solidFill>
                  <a:srgbClr val="FF8C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a:gradFill>
                    <a:gsLst>
                      <a:gs pos="0">
                        <a:srgbClr val="FFFFFF"/>
                      </a:gs>
                      <a:gs pos="100000">
                        <a:srgbClr val="FFFFFF"/>
                      </a:gs>
                    </a:gsLst>
                    <a:lin ang="5400000" scaled="0"/>
                  </a:gradFill>
                  <a:latin typeface="Segoe UI"/>
                  <a:cs typeface="Segoe UI" pitchFamily="34" charset="0"/>
                </a:endParaRPr>
              </a:p>
            </p:txBody>
          </p:sp>
        </p:grpSp>
        <p:sp>
          <p:nvSpPr>
            <p:cNvPr id="8" name="Arrow: Pentagon 7">
              <a:extLst>
                <a:ext uri="{FF2B5EF4-FFF2-40B4-BE49-F238E27FC236}">
                  <a16:creationId xmlns:a16="http://schemas.microsoft.com/office/drawing/2014/main" id="{F342E17E-DD4A-4185-BEE4-EFA012B952F4}"/>
                </a:ext>
              </a:extLst>
            </p:cNvPr>
            <p:cNvSpPr/>
            <p:nvPr/>
          </p:nvSpPr>
          <p:spPr bwMode="auto">
            <a:xfrm>
              <a:off x="8317546" y="1428750"/>
              <a:ext cx="4924042" cy="704850"/>
            </a:xfrm>
            <a:prstGeom prst="homePlat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42900" tIns="34978" rIns="68580" bIns="34978" numCol="1" spcCol="0" rtlCol="0" fromWordArt="0" anchor="ctr" anchorCtr="0" forceAA="0" compatLnSpc="1">
              <a:prstTxWarp prst="textNoShape">
                <a:avLst/>
              </a:prstTxWarp>
              <a:noAutofit/>
            </a:bodyPr>
            <a:lstStyle/>
            <a:p>
              <a:pPr marL="0" lvl="1" defTabSz="685775" fontAlgn="base">
                <a:spcBef>
                  <a:spcPts val="300"/>
                </a:spcBef>
                <a:spcAft>
                  <a:spcPct val="0"/>
                </a:spcAft>
                <a:defRPr/>
              </a:pPr>
              <a:r>
                <a:rPr lang="en-US" sz="1350" b="1">
                  <a:ln w="3175">
                    <a:noFill/>
                  </a:ln>
                  <a:solidFill>
                    <a:srgbClr val="1A1A1A"/>
                  </a:solidFill>
                  <a:latin typeface="Segoe UI"/>
                  <a:cs typeface="Segoe UI Semilight" panose="020B0402040204020203" pitchFamily="34" charset="0"/>
                </a:rPr>
                <a:t>3 – 6 Months</a:t>
              </a:r>
            </a:p>
          </p:txBody>
        </p:sp>
        <p:grpSp>
          <p:nvGrpSpPr>
            <p:cNvPr id="41" name="Group 40" descr="Icon">
              <a:extLst>
                <a:ext uri="{FF2B5EF4-FFF2-40B4-BE49-F238E27FC236}">
                  <a16:creationId xmlns:a16="http://schemas.microsoft.com/office/drawing/2014/main" id="{C9B47EB8-DF3C-4A7B-8886-8187F001B30A}"/>
                </a:ext>
              </a:extLst>
            </p:cNvPr>
            <p:cNvGrpSpPr/>
            <p:nvPr/>
          </p:nvGrpSpPr>
          <p:grpSpPr>
            <a:xfrm>
              <a:off x="7965504" y="1428750"/>
              <a:ext cx="704088" cy="704850"/>
              <a:chOff x="7965504" y="1428750"/>
              <a:chExt cx="704088" cy="704850"/>
            </a:xfrm>
          </p:grpSpPr>
          <p:sp>
            <p:nvSpPr>
              <p:cNvPr id="12" name="Oval 11">
                <a:extLst>
                  <a:ext uri="{FF2B5EF4-FFF2-40B4-BE49-F238E27FC236}">
                    <a16:creationId xmlns:a16="http://schemas.microsoft.com/office/drawing/2014/main" id="{94595E2A-2AF4-4E70-AD0F-B48D5BC029DD}"/>
                  </a:ext>
                </a:extLst>
              </p:cNvPr>
              <p:cNvSpPr/>
              <p:nvPr/>
            </p:nvSpPr>
            <p:spPr bwMode="auto">
              <a:xfrm>
                <a:off x="7965504" y="1428750"/>
                <a:ext cx="704088" cy="704850"/>
              </a:xfrm>
              <a:prstGeom prst="ellipse">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a:gradFill>
                    <a:gsLst>
                      <a:gs pos="40075">
                        <a:srgbClr val="FFFFFF"/>
                      </a:gs>
                      <a:gs pos="30000">
                        <a:srgbClr val="FFFFFF"/>
                      </a:gs>
                    </a:gsLst>
                    <a:lin ang="5400000" scaled="0"/>
                  </a:gradFill>
                  <a:latin typeface="Segoe UI"/>
                </a:endParaRPr>
              </a:p>
            </p:txBody>
          </p:sp>
          <p:sp>
            <p:nvSpPr>
              <p:cNvPr id="40" name="megaphone" title="Icon of a megaphone">
                <a:extLst>
                  <a:ext uri="{FF2B5EF4-FFF2-40B4-BE49-F238E27FC236}">
                    <a16:creationId xmlns:a16="http://schemas.microsoft.com/office/drawing/2014/main" id="{3B0684C4-4C65-4AE4-BE82-A60F74C9ACD4}"/>
                  </a:ext>
                </a:extLst>
              </p:cNvPr>
              <p:cNvSpPr>
                <a:spLocks noChangeAspect="1" noEditPoints="1"/>
              </p:cNvSpPr>
              <p:nvPr/>
            </p:nvSpPr>
            <p:spPr bwMode="auto">
              <a:xfrm>
                <a:off x="8111808" y="1654696"/>
                <a:ext cx="411480" cy="252958"/>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defRPr/>
                </a:pPr>
                <a:endParaRPr lang="en-US" sz="1324">
                  <a:gradFill>
                    <a:gsLst>
                      <a:gs pos="0">
                        <a:srgbClr val="505050"/>
                      </a:gs>
                      <a:gs pos="100000">
                        <a:srgbClr val="505050"/>
                      </a:gs>
                    </a:gsLst>
                  </a:gradFill>
                  <a:latin typeface="Segoe UI"/>
                </a:endParaRPr>
              </a:p>
            </p:txBody>
          </p:sp>
        </p:grpSp>
      </p:grpSp>
      <p:grpSp>
        <p:nvGrpSpPr>
          <p:cNvPr id="3" name="Group 2" descr="Graphic with content and icons">
            <a:extLst>
              <a:ext uri="{FF2B5EF4-FFF2-40B4-BE49-F238E27FC236}">
                <a16:creationId xmlns:a16="http://schemas.microsoft.com/office/drawing/2014/main" id="{CCE079C4-7084-473B-A5B6-50C69883FD97}"/>
              </a:ext>
            </a:extLst>
          </p:cNvPr>
          <p:cNvGrpSpPr/>
          <p:nvPr/>
        </p:nvGrpSpPr>
        <p:grpSpPr>
          <a:xfrm>
            <a:off x="347693" y="1088842"/>
            <a:ext cx="4126032" cy="3584168"/>
            <a:chOff x="146526" y="1343027"/>
            <a:chExt cx="5870955" cy="4778891"/>
          </a:xfrm>
        </p:grpSpPr>
        <p:sp>
          <p:nvSpPr>
            <p:cNvPr id="30" name="Rectangle 29">
              <a:extLst>
                <a:ext uri="{FF2B5EF4-FFF2-40B4-BE49-F238E27FC236}">
                  <a16:creationId xmlns:a16="http://schemas.microsoft.com/office/drawing/2014/main" id="{08342A11-6482-4164-9D5C-87E58C7B48B6}"/>
                </a:ext>
              </a:extLst>
            </p:cNvPr>
            <p:cNvSpPr/>
            <p:nvPr/>
          </p:nvSpPr>
          <p:spPr bwMode="auto">
            <a:xfrm>
              <a:off x="676800" y="2219322"/>
              <a:ext cx="5340681" cy="363922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0" tIns="34978" rIns="68580" bIns="34978" numCol="1" rtlCol="0" anchor="t" anchorCtr="0" compatLnSpc="1">
              <a:prstTxWarp prst="textNoShape">
                <a:avLst/>
              </a:prstTxWarp>
            </a:bodyPr>
            <a:lstStyle/>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Unified Labeling in Office SCC (Now)</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Unified Labeling in new M365 SCC (EOY18)</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Labeling in Office apps on Mac and mobile (Preview now)</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Labeling in Office apps on Windows (Preview EOY18)</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Labeling in Outlook mobile (Preview EOY18)</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Adobe PDF Preview and GA with MIP</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Windows GA with MIP labels</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MCAS + MIP GA</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MIP SDK GA</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AIP customers starting migration on pre-prod tenants</a:t>
              </a:r>
            </a:p>
            <a:p>
              <a:pPr marL="129779" lvl="1" indent="-129779" defTabSz="685775" fontAlgn="base">
                <a:spcBef>
                  <a:spcPts val="450"/>
                </a:spcBef>
                <a:spcAft>
                  <a:spcPct val="0"/>
                </a:spcAft>
                <a:buFont typeface="Arial" panose="020B0604020202020204" pitchFamily="34" charset="0"/>
                <a:buChar char="•"/>
                <a:defRPr/>
              </a:pPr>
              <a:r>
                <a:rPr lang="en-US" sz="1200" dirty="0">
                  <a:ln w="3175">
                    <a:noFill/>
                  </a:ln>
                  <a:solidFill>
                    <a:srgbClr val="1A1A1A"/>
                  </a:solidFill>
                  <a:latin typeface="Segoe UI"/>
                  <a:cs typeface="Segoe UI Semilight" panose="020B0402040204020203" pitchFamily="34" charset="0"/>
                </a:rPr>
                <a:t>Partner ISVs going GA with MIP</a:t>
              </a:r>
            </a:p>
            <a:p>
              <a:pPr marL="129779" lvl="1" indent="-129779" defTabSz="685775" fontAlgn="base">
                <a:spcBef>
                  <a:spcPts val="450"/>
                </a:spcBef>
                <a:spcAft>
                  <a:spcPct val="0"/>
                </a:spcAft>
                <a:buFont typeface="Arial" panose="020B0604020202020204" pitchFamily="34" charset="0"/>
                <a:buChar char="•"/>
                <a:defRPr/>
              </a:pPr>
              <a:endParaRPr lang="en-US" sz="1200" dirty="0">
                <a:ln w="3175">
                  <a:noFill/>
                </a:ln>
                <a:solidFill>
                  <a:srgbClr val="1A1A1A"/>
                </a:solidFill>
                <a:latin typeface="Segoe UI"/>
                <a:cs typeface="Segoe UI Semilight" panose="020B0402040204020203" pitchFamily="34" charset="0"/>
              </a:endParaRPr>
            </a:p>
            <a:p>
              <a:pPr marL="129779" lvl="1" indent="-129779" defTabSz="685775" fontAlgn="base">
                <a:spcBef>
                  <a:spcPts val="450"/>
                </a:spcBef>
                <a:spcAft>
                  <a:spcPct val="0"/>
                </a:spcAft>
                <a:buFont typeface="Arial" panose="020B0604020202020204" pitchFamily="34" charset="0"/>
                <a:buChar char="•"/>
                <a:defRPr/>
              </a:pPr>
              <a:endParaRPr lang="en-US" sz="1200" dirty="0">
                <a:ln w="3175">
                  <a:noFill/>
                </a:ln>
                <a:solidFill>
                  <a:srgbClr val="1A1A1A"/>
                </a:solidFill>
                <a:latin typeface="Segoe UI"/>
                <a:cs typeface="Segoe UI Semilight" panose="020B0402040204020203" pitchFamily="34" charset="0"/>
              </a:endParaRPr>
            </a:p>
            <a:p>
              <a:pPr marL="129779" lvl="1" indent="-129779" defTabSz="685775" fontAlgn="base">
                <a:spcBef>
                  <a:spcPts val="450"/>
                </a:spcBef>
                <a:spcAft>
                  <a:spcPct val="0"/>
                </a:spcAft>
                <a:buFont typeface="Arial" panose="020B0604020202020204" pitchFamily="34" charset="0"/>
                <a:buChar char="•"/>
                <a:defRPr/>
              </a:pPr>
              <a:endParaRPr lang="en-US" sz="1200" dirty="0">
                <a:ln w="3175">
                  <a:noFill/>
                </a:ln>
                <a:solidFill>
                  <a:srgbClr val="1A1A1A"/>
                </a:solidFill>
                <a:latin typeface="Segoe UI"/>
                <a:cs typeface="Segoe UI Semilight" panose="020B0402040204020203" pitchFamily="34" charset="0"/>
              </a:endParaRPr>
            </a:p>
            <a:p>
              <a:pPr marL="129779" lvl="1" indent="-129779" defTabSz="685775" fontAlgn="base">
                <a:spcBef>
                  <a:spcPts val="450"/>
                </a:spcBef>
                <a:spcAft>
                  <a:spcPct val="0"/>
                </a:spcAft>
                <a:buFont typeface="Arial" panose="020B0604020202020204" pitchFamily="34" charset="0"/>
                <a:buChar char="•"/>
                <a:defRPr/>
              </a:pPr>
              <a:endParaRPr lang="en-US" sz="1200" dirty="0">
                <a:ln w="3175">
                  <a:noFill/>
                </a:ln>
                <a:solidFill>
                  <a:srgbClr val="1A1A1A"/>
                </a:solidFill>
                <a:latin typeface="Segoe UI"/>
                <a:cs typeface="Segoe UI Semilight" panose="020B0402040204020203" pitchFamily="34" charset="0"/>
              </a:endParaRPr>
            </a:p>
          </p:txBody>
        </p:sp>
        <p:grpSp>
          <p:nvGrpSpPr>
            <p:cNvPr id="27" name="Group 26" descr="A group of icon">
              <a:extLst>
                <a:ext uri="{FF2B5EF4-FFF2-40B4-BE49-F238E27FC236}">
                  <a16:creationId xmlns:a16="http://schemas.microsoft.com/office/drawing/2014/main" id="{B10DE498-2291-49B3-AF4B-FC030F80ED92}"/>
                </a:ext>
              </a:extLst>
            </p:cNvPr>
            <p:cNvGrpSpPr/>
            <p:nvPr/>
          </p:nvGrpSpPr>
          <p:grpSpPr>
            <a:xfrm>
              <a:off x="146526" y="1343027"/>
              <a:ext cx="875348" cy="4778891"/>
              <a:chOff x="146526" y="1343027"/>
              <a:chExt cx="875348" cy="4778891"/>
            </a:xfrm>
          </p:grpSpPr>
          <p:cxnSp>
            <p:nvCxnSpPr>
              <p:cNvPr id="23" name="Straight Connector 22">
                <a:extLst>
                  <a:ext uri="{FF2B5EF4-FFF2-40B4-BE49-F238E27FC236}">
                    <a16:creationId xmlns:a16="http://schemas.microsoft.com/office/drawing/2014/main" id="{3AA3396B-8F15-47B7-913F-EC4B808FB707}"/>
                  </a:ext>
                  <a:ext uri="{C183D7F6-B498-43B3-948B-1728B52AA6E4}">
                    <adec:decorative xmlns:adec="http://schemas.microsoft.com/office/drawing/2017/decorative" val="1"/>
                  </a:ext>
                </a:extLst>
              </p:cNvPr>
              <p:cNvCxnSpPr>
                <a:cxnSpLocks/>
              </p:cNvCxnSpPr>
              <p:nvPr/>
            </p:nvCxnSpPr>
            <p:spPr>
              <a:xfrm>
                <a:off x="579120" y="2219323"/>
                <a:ext cx="5079" cy="3902595"/>
              </a:xfrm>
              <a:prstGeom prst="line">
                <a:avLst/>
              </a:prstGeom>
              <a:ln>
                <a:solidFill>
                  <a:schemeClr val="accent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CACEA6EE-0FBA-47B5-9010-7C5AA61ECBE7}"/>
                  </a:ext>
                </a:extLst>
              </p:cNvPr>
              <p:cNvSpPr/>
              <p:nvPr/>
            </p:nvSpPr>
            <p:spPr bwMode="auto">
              <a:xfrm>
                <a:off x="146526" y="1343027"/>
                <a:ext cx="875348" cy="876296"/>
              </a:xfrm>
              <a:prstGeom prst="arc">
                <a:avLst>
                  <a:gd name="adj1" fmla="val 5400000"/>
                  <a:gd name="adj2" fmla="val 18534590"/>
                </a:avLst>
              </a:prstGeom>
              <a:noFill/>
              <a:ln w="190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a:gradFill>
                    <a:gsLst>
                      <a:gs pos="0">
                        <a:srgbClr val="FFFFFF"/>
                      </a:gs>
                      <a:gs pos="100000">
                        <a:srgbClr val="FFFFFF"/>
                      </a:gs>
                    </a:gsLst>
                    <a:lin ang="5400000" scaled="0"/>
                  </a:gradFill>
                  <a:latin typeface="Segoe UI"/>
                  <a:cs typeface="Segoe UI" pitchFamily="34" charset="0"/>
                </a:endParaRPr>
              </a:p>
            </p:txBody>
          </p:sp>
        </p:grpSp>
        <p:sp>
          <p:nvSpPr>
            <p:cNvPr id="6" name="Arrow: Pentagon 5">
              <a:extLst>
                <a:ext uri="{FF2B5EF4-FFF2-40B4-BE49-F238E27FC236}">
                  <a16:creationId xmlns:a16="http://schemas.microsoft.com/office/drawing/2014/main" id="{ED84A31E-F075-4BA1-98A7-6E4C3A877494}"/>
                </a:ext>
              </a:extLst>
            </p:cNvPr>
            <p:cNvSpPr/>
            <p:nvPr/>
          </p:nvSpPr>
          <p:spPr bwMode="auto">
            <a:xfrm>
              <a:off x="584199" y="1428750"/>
              <a:ext cx="5433277" cy="704850"/>
            </a:xfrm>
            <a:prstGeom prst="homePlat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42900" tIns="34978" rIns="68580" bIns="34978" numCol="1" rtlCol="0" anchor="ctr" anchorCtr="0" compatLnSpc="1">
              <a:prstTxWarp prst="textNoShape">
                <a:avLst/>
              </a:prstTxWarp>
            </a:bodyPr>
            <a:lstStyle/>
            <a:p>
              <a:pPr marL="0" lvl="1" defTabSz="685775" fontAlgn="base">
                <a:spcBef>
                  <a:spcPts val="300"/>
                </a:spcBef>
                <a:spcAft>
                  <a:spcPct val="0"/>
                </a:spcAft>
                <a:defRPr/>
              </a:pPr>
              <a:r>
                <a:rPr lang="en-US" sz="1350" b="1">
                  <a:ln w="3175">
                    <a:noFill/>
                  </a:ln>
                  <a:solidFill>
                    <a:srgbClr val="1A1A1A"/>
                  </a:solidFill>
                  <a:latin typeface="Segoe UI"/>
                  <a:cs typeface="Segoe UI Semilight" panose="020B0402040204020203" pitchFamily="34" charset="0"/>
                </a:rPr>
                <a:t>Now – 3 Months</a:t>
              </a:r>
            </a:p>
          </p:txBody>
        </p:sp>
        <p:sp>
          <p:nvSpPr>
            <p:cNvPr id="18" name="Arrow: Chevron 17">
              <a:extLst>
                <a:ext uri="{FF2B5EF4-FFF2-40B4-BE49-F238E27FC236}">
                  <a16:creationId xmlns:a16="http://schemas.microsoft.com/office/drawing/2014/main" id="{A0771DFE-9685-4550-87F4-412A2A64B551}"/>
                </a:ext>
                <a:ext uri="{C183D7F6-B498-43B3-948B-1728B52AA6E4}">
                  <adec:decorative xmlns:adec="http://schemas.microsoft.com/office/drawing/2017/decorative" val="1"/>
                </a:ext>
              </a:extLst>
            </p:cNvPr>
            <p:cNvSpPr/>
            <p:nvPr/>
          </p:nvSpPr>
          <p:spPr bwMode="auto">
            <a:xfrm>
              <a:off x="5657037" y="1610278"/>
              <a:ext cx="268874" cy="351528"/>
            </a:xfrm>
            <a:prstGeom prst="chevron">
              <a:avLst>
                <a:gd name="adj" fmla="val 67713"/>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42900" tIns="34978" rIns="0" bIns="34978" numCol="1" rtlCol="0" anchor="ctr" anchorCtr="0" compatLnSpc="1">
              <a:prstTxWarp prst="textNoShape">
                <a:avLst/>
              </a:prstTxWarp>
            </a:bodyPr>
            <a:lstStyle/>
            <a:p>
              <a:pPr marL="0" lvl="1" defTabSz="685775" fontAlgn="base">
                <a:spcBef>
                  <a:spcPts val="300"/>
                </a:spcBef>
                <a:spcAft>
                  <a:spcPct val="0"/>
                </a:spcAft>
                <a:defRPr/>
              </a:pPr>
              <a:endParaRPr lang="en-US" sz="1350" b="1">
                <a:ln w="3175">
                  <a:noFill/>
                </a:ln>
                <a:solidFill>
                  <a:srgbClr val="1A1A1A"/>
                </a:solidFill>
                <a:latin typeface="Segoe UI"/>
                <a:cs typeface="Segoe UI Semilight" panose="020B0402040204020203" pitchFamily="34" charset="0"/>
              </a:endParaRPr>
            </a:p>
          </p:txBody>
        </p:sp>
        <p:grpSp>
          <p:nvGrpSpPr>
            <p:cNvPr id="39" name="Group 38" descr="Icon">
              <a:extLst>
                <a:ext uri="{FF2B5EF4-FFF2-40B4-BE49-F238E27FC236}">
                  <a16:creationId xmlns:a16="http://schemas.microsoft.com/office/drawing/2014/main" id="{71C39BE3-95D7-4663-BF88-E787C084256D}"/>
                </a:ext>
              </a:extLst>
            </p:cNvPr>
            <p:cNvGrpSpPr/>
            <p:nvPr/>
          </p:nvGrpSpPr>
          <p:grpSpPr>
            <a:xfrm>
              <a:off x="232156" y="1428750"/>
              <a:ext cx="704088" cy="704850"/>
              <a:chOff x="232156" y="1428750"/>
              <a:chExt cx="704088" cy="704850"/>
            </a:xfrm>
          </p:grpSpPr>
          <p:sp>
            <p:nvSpPr>
              <p:cNvPr id="10" name="Oval 9">
                <a:extLst>
                  <a:ext uri="{FF2B5EF4-FFF2-40B4-BE49-F238E27FC236}">
                    <a16:creationId xmlns:a16="http://schemas.microsoft.com/office/drawing/2014/main" id="{34AA5353-B58A-4D63-89A3-95BF2B8DEA02}"/>
                  </a:ext>
                </a:extLst>
              </p:cNvPr>
              <p:cNvSpPr/>
              <p:nvPr/>
            </p:nvSpPr>
            <p:spPr bwMode="auto">
              <a:xfrm>
                <a:off x="232156" y="1428750"/>
                <a:ext cx="704088" cy="704850"/>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defRPr/>
                </a:pPr>
                <a:endParaRPr lang="en-US" sz="1200">
                  <a:gradFill>
                    <a:gsLst>
                      <a:gs pos="40075">
                        <a:srgbClr val="FFFFFF"/>
                      </a:gs>
                      <a:gs pos="30000">
                        <a:srgbClr val="FFFFFF"/>
                      </a:gs>
                    </a:gsLst>
                    <a:lin ang="5400000" scaled="0"/>
                  </a:gradFill>
                  <a:latin typeface="Segoe UI"/>
                </a:endParaRPr>
              </a:p>
            </p:txBody>
          </p:sp>
          <p:sp>
            <p:nvSpPr>
              <p:cNvPr id="33" name="document_6" title="Icon of a document with a padlock in the lower right corner">
                <a:extLst>
                  <a:ext uri="{FF2B5EF4-FFF2-40B4-BE49-F238E27FC236}">
                    <a16:creationId xmlns:a16="http://schemas.microsoft.com/office/drawing/2014/main" id="{7E7888AD-85E5-42F8-BB34-981D15AE530F}"/>
                  </a:ext>
                </a:extLst>
              </p:cNvPr>
              <p:cNvSpPr>
                <a:spLocks noChangeAspect="1" noEditPoints="1"/>
              </p:cNvSpPr>
              <p:nvPr/>
            </p:nvSpPr>
            <p:spPr bwMode="auto">
              <a:xfrm>
                <a:off x="432816" y="1584961"/>
                <a:ext cx="292608" cy="365760"/>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775">
                  <a:defRPr/>
                </a:pPr>
                <a:endParaRPr lang="en-US" sz="1324">
                  <a:solidFill>
                    <a:srgbClr val="1A1A1A"/>
                  </a:solidFill>
                  <a:latin typeface="Segoe UI"/>
                </a:endParaRPr>
              </a:p>
            </p:txBody>
          </p:sp>
        </p:grpSp>
      </p:grpSp>
      <p:sp>
        <p:nvSpPr>
          <p:cNvPr id="43" name="Arrow: Chevron 42">
            <a:extLst>
              <a:ext uri="{FF2B5EF4-FFF2-40B4-BE49-F238E27FC236}">
                <a16:creationId xmlns:a16="http://schemas.microsoft.com/office/drawing/2014/main" id="{2C1CBFE9-3564-4BFF-85C3-B871304A9F8A}"/>
              </a:ext>
              <a:ext uri="{C183D7F6-B498-43B3-948B-1728B52AA6E4}">
                <adec:decorative xmlns:adec="http://schemas.microsoft.com/office/drawing/2017/decorative" val="1"/>
              </a:ext>
            </a:extLst>
          </p:cNvPr>
          <p:cNvSpPr/>
          <p:nvPr/>
        </p:nvSpPr>
        <p:spPr bwMode="auto">
          <a:xfrm>
            <a:off x="8294962" y="1289279"/>
            <a:ext cx="201656" cy="263646"/>
          </a:xfrm>
          <a:prstGeom prst="chevron">
            <a:avLst>
              <a:gd name="adj" fmla="val 67713"/>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342900" tIns="34978" rIns="0" bIns="34978" numCol="1" rtlCol="0" anchor="ctr" anchorCtr="0" compatLnSpc="1">
            <a:prstTxWarp prst="textNoShape">
              <a:avLst/>
            </a:prstTxWarp>
          </a:bodyPr>
          <a:lstStyle/>
          <a:p>
            <a:pPr marL="0" lvl="1" defTabSz="685775" fontAlgn="base">
              <a:spcBef>
                <a:spcPts val="300"/>
              </a:spcBef>
              <a:spcAft>
                <a:spcPct val="0"/>
              </a:spcAft>
              <a:defRPr/>
            </a:pPr>
            <a:endParaRPr lang="en-US" sz="1350" b="1">
              <a:ln w="3175">
                <a:noFill/>
              </a:ln>
              <a:solidFill>
                <a:srgbClr val="1A1A1A"/>
              </a:solidFill>
              <a:latin typeface="Segoe UI"/>
              <a:cs typeface="Segoe UI Semilight" panose="020B0402040204020203" pitchFamily="34" charset="0"/>
            </a:endParaRPr>
          </a:p>
        </p:txBody>
      </p:sp>
      <p:sp>
        <p:nvSpPr>
          <p:cNvPr id="44" name="Rectangle 43">
            <a:extLst>
              <a:ext uri="{FF2B5EF4-FFF2-40B4-BE49-F238E27FC236}">
                <a16:creationId xmlns:a16="http://schemas.microsoft.com/office/drawing/2014/main" id="{CC473551-8949-4CD9-BFF6-1F2ACE69623F}"/>
              </a:ext>
            </a:extLst>
          </p:cNvPr>
          <p:cNvSpPr/>
          <p:nvPr/>
        </p:nvSpPr>
        <p:spPr bwMode="auto">
          <a:xfrm>
            <a:off x="6358274" y="1746063"/>
            <a:ext cx="2432097" cy="259175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978" rIns="68580" bIns="34978" numCol="1" spcCol="0" rtlCol="0" fromWordArt="0" anchor="t" anchorCtr="0" forceAA="0" compatLnSpc="1">
            <a:prstTxWarp prst="textNoShape">
              <a:avLst/>
            </a:prstTxWarp>
            <a:noAutofit/>
          </a:bodyPr>
          <a:lstStyle/>
          <a:p>
            <a:pPr marL="129779" lvl="1" indent="-129779" defTabSz="685775" fontAlgn="base">
              <a:spcBef>
                <a:spcPts val="450"/>
              </a:spcBef>
              <a:spcAft>
                <a:spcPct val="0"/>
              </a:spcAft>
              <a:buFont typeface="Arial" panose="020B0604020202020204" pitchFamily="34" charset="0"/>
              <a:buChar char="•"/>
              <a:defRPr/>
            </a:pPr>
            <a:endParaRPr lang="en-US" sz="1200">
              <a:ln w="3175">
                <a:noFill/>
              </a:ln>
              <a:solidFill>
                <a:srgbClr val="1A1A1A"/>
              </a:solidFill>
              <a:latin typeface="Segoe UI"/>
              <a:cs typeface="Segoe UI Semilight" panose="020B0402040204020203" pitchFamily="34" charset="0"/>
            </a:endParaRPr>
          </a:p>
          <a:p>
            <a:pPr marL="129779" lvl="1" indent="-129779" defTabSz="685775" fontAlgn="base">
              <a:spcBef>
                <a:spcPts val="450"/>
              </a:spcBef>
              <a:spcAft>
                <a:spcPct val="0"/>
              </a:spcAft>
              <a:buFont typeface="Arial" panose="020B0604020202020204" pitchFamily="34" charset="0"/>
              <a:buChar char="•"/>
              <a:defRPr/>
            </a:pPr>
            <a:endParaRPr lang="en-US" sz="1200">
              <a:ln w="3175">
                <a:noFill/>
              </a:ln>
              <a:solidFill>
                <a:srgbClr val="1A1A1A"/>
              </a:solidFill>
              <a:latin typeface="Segoe UI"/>
              <a:cs typeface="Segoe UI Semilight" panose="020B0402040204020203" pitchFamily="34" charset="0"/>
            </a:endParaRPr>
          </a:p>
          <a:p>
            <a:pPr marL="129779" lvl="1" indent="-129779" defTabSz="685775" fontAlgn="base">
              <a:spcBef>
                <a:spcPts val="450"/>
              </a:spcBef>
              <a:spcAft>
                <a:spcPct val="0"/>
              </a:spcAft>
              <a:buFont typeface="Arial" panose="020B0604020202020204" pitchFamily="34" charset="0"/>
              <a:buChar char="•"/>
              <a:defRPr/>
            </a:pPr>
            <a:endParaRPr lang="en-US" sz="1200">
              <a:ln w="3175">
                <a:noFill/>
              </a:ln>
              <a:solidFill>
                <a:srgbClr val="1A1A1A"/>
              </a:solidFill>
              <a:latin typeface="Segoe UI"/>
              <a:cs typeface="Segoe UI Semilight" panose="020B0402040204020203" pitchFamily="34" charset="0"/>
            </a:endParaRPr>
          </a:p>
          <a:p>
            <a:pPr marL="129779" lvl="1" indent="-129779" defTabSz="685775" fontAlgn="base">
              <a:spcBef>
                <a:spcPts val="450"/>
              </a:spcBef>
              <a:spcAft>
                <a:spcPct val="0"/>
              </a:spcAft>
              <a:buFont typeface="Arial" panose="020B0604020202020204" pitchFamily="34" charset="0"/>
              <a:buChar char="•"/>
              <a:defRPr/>
            </a:pPr>
            <a:endParaRPr lang="en-US" sz="900">
              <a:ln w="3175">
                <a:noFill/>
              </a:ln>
              <a:solidFill>
                <a:srgbClr val="1A1A1A"/>
              </a:solidFill>
              <a:latin typeface="Segoe UI"/>
              <a:cs typeface="Segoe UI Semilight" panose="020B0402040204020203" pitchFamily="34" charset="0"/>
            </a:endParaRPr>
          </a:p>
          <a:p>
            <a:pPr marL="129779" lvl="1" indent="-129779" defTabSz="685775" fontAlgn="base">
              <a:spcBef>
                <a:spcPts val="450"/>
              </a:spcBef>
              <a:spcAft>
                <a:spcPct val="0"/>
              </a:spcAft>
              <a:buFont typeface="Arial" panose="020B0604020202020204" pitchFamily="34" charset="0"/>
              <a:buChar char="•"/>
              <a:defRPr/>
            </a:pPr>
            <a:endParaRPr lang="en-US" sz="1200">
              <a:ln w="3175">
                <a:noFill/>
              </a:ln>
              <a:solidFill>
                <a:srgbClr val="1A1A1A"/>
              </a:solidFill>
              <a:latin typeface="Segoe UI"/>
              <a:cs typeface="Segoe UI Semilight" panose="020B0402040204020203" pitchFamily="34" charset="0"/>
            </a:endParaRPr>
          </a:p>
        </p:txBody>
      </p:sp>
    </p:spTree>
    <p:extLst>
      <p:ext uri="{BB962C8B-B14F-4D97-AF65-F5344CB8AC3E}">
        <p14:creationId xmlns:p14="http://schemas.microsoft.com/office/powerpoint/2010/main" val="148259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500"/>
                                        <p:tgtEl>
                                          <p:spTgt spid="43"/>
                                        </p:tgtEl>
                                      </p:cBhvr>
                                    </p:animEffect>
                                  </p:childTnLst>
                                </p:cTn>
                              </p:par>
                              <p:par>
                                <p:cTn id="16" presetID="10" presetClass="entr" presetSubtype="0" fill="hold" grpId="0" nodeType="withEffect" nodePh="1">
                                  <p:stCondLst>
                                    <p:cond delay="0"/>
                                  </p:stCondLst>
                                  <p:endCondLst>
                                    <p:cond evt="begin" delay="0">
                                      <p:tn val="16"/>
                                    </p:cond>
                                  </p:end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E5BFE1-E6AA-4154-A972-C11662B9928A}"/>
              </a:ext>
            </a:extLst>
          </p:cNvPr>
          <p:cNvSpPr/>
          <p:nvPr/>
        </p:nvSpPr>
        <p:spPr>
          <a:xfrm>
            <a:off x="539552" y="2094696"/>
            <a:ext cx="1646605" cy="954107"/>
          </a:xfrm>
          <a:prstGeom prst="rect">
            <a:avLst/>
          </a:prstGeom>
          <a:noFill/>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Verdana"/>
                <a:ea typeface="+mn-ea"/>
                <a:cs typeface="+mn-cs"/>
              </a:rPr>
              <a:t>MIP…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dirty="0">
                <a:ln w="9525">
                  <a:solidFill>
                    <a:prstClr val="white"/>
                  </a:solidFill>
                  <a:prstDash val="solid"/>
                </a:ln>
                <a:solidFill>
                  <a:prstClr val="white"/>
                </a:solidFill>
                <a:effectLst>
                  <a:outerShdw blurRad="12700" dist="38100" dir="2700000" algn="tl" rotWithShape="0">
                    <a:prstClr val="white">
                      <a:lumMod val="50000"/>
                    </a:prstClr>
                  </a:outerShdw>
                </a:effectLst>
                <a:latin typeface="Verdana"/>
              </a:rPr>
              <a:t>FTW</a:t>
            </a:r>
            <a:r>
              <a:rPr kumimoji="0" lang="en-US" sz="28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Verdana"/>
                <a:ea typeface="+mn-ea"/>
                <a:cs typeface="+mn-cs"/>
              </a:rPr>
              <a:t>!!!!</a:t>
            </a:r>
          </a:p>
        </p:txBody>
      </p:sp>
      <p:pic>
        <p:nvPicPr>
          <p:cNvPr id="6" name="Picture 5" descr="A screenshot of a cell phone&#10;&#10;Description generated with high confidence">
            <a:extLst>
              <a:ext uri="{FF2B5EF4-FFF2-40B4-BE49-F238E27FC236}">
                <a16:creationId xmlns:a16="http://schemas.microsoft.com/office/drawing/2014/main" id="{30171DE1-5B0B-4561-B9C5-56F164B4C77A}"/>
              </a:ext>
            </a:extLst>
          </p:cNvPr>
          <p:cNvPicPr>
            <a:picLocks noChangeAspect="1"/>
          </p:cNvPicPr>
          <p:nvPr/>
        </p:nvPicPr>
        <p:blipFill>
          <a:blip r:embed="rId3"/>
          <a:stretch>
            <a:fillRect/>
          </a:stretch>
        </p:blipFill>
        <p:spPr>
          <a:xfrm>
            <a:off x="5652120" y="116724"/>
            <a:ext cx="3384376" cy="4927650"/>
          </a:xfrm>
          <a:prstGeom prst="rect">
            <a:avLst/>
          </a:prstGeom>
        </p:spPr>
      </p:pic>
      <p:pic>
        <p:nvPicPr>
          <p:cNvPr id="4" name="Picture 3" descr="A picture containing clipart&#10;&#10;Description generated with high confidence">
            <a:extLst>
              <a:ext uri="{FF2B5EF4-FFF2-40B4-BE49-F238E27FC236}">
                <a16:creationId xmlns:a16="http://schemas.microsoft.com/office/drawing/2014/main" id="{8AAB7A3C-530F-46AA-8BC0-D3BA57EB6433}"/>
              </a:ext>
            </a:extLst>
          </p:cNvPr>
          <p:cNvPicPr>
            <a:picLocks noChangeAspect="1"/>
          </p:cNvPicPr>
          <p:nvPr/>
        </p:nvPicPr>
        <p:blipFill>
          <a:blip r:embed="rId4"/>
          <a:stretch>
            <a:fillRect/>
          </a:stretch>
        </p:blipFill>
        <p:spPr>
          <a:xfrm flipH="1">
            <a:off x="4644009" y="4995357"/>
            <a:ext cx="72008" cy="115652"/>
          </a:xfrm>
          <a:prstGeom prst="rect">
            <a:avLst/>
          </a:prstGeom>
        </p:spPr>
      </p:pic>
      <p:pic>
        <p:nvPicPr>
          <p:cNvPr id="1026" name="Picture 2" descr="image001">
            <a:extLst>
              <a:ext uri="{FF2B5EF4-FFF2-40B4-BE49-F238E27FC236}">
                <a16:creationId xmlns:a16="http://schemas.microsoft.com/office/drawing/2014/main" id="{750356EB-85A9-40D4-9347-D52366689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6415" y="4587974"/>
            <a:ext cx="21558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AEED3DAD-2060-412E-B408-470227EE7890}"/>
              </a:ext>
            </a:extLst>
          </p:cNvPr>
          <p:cNvSpPr/>
          <p:nvPr/>
        </p:nvSpPr>
        <p:spPr>
          <a:xfrm>
            <a:off x="539552" y="641324"/>
            <a:ext cx="2416046" cy="954107"/>
          </a:xfrm>
          <a:prstGeom prst="rect">
            <a:avLst/>
          </a:prstGeom>
          <a:noFill/>
        </p:spPr>
        <p:txBody>
          <a:bodyPr wrap="non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dirty="0">
                <a:ln w="9525">
                  <a:solidFill>
                    <a:prstClr val="white"/>
                  </a:solidFill>
                  <a:prstDash val="solid"/>
                </a:ln>
                <a:solidFill>
                  <a:prstClr val="white"/>
                </a:solidFill>
                <a:effectLst>
                  <a:outerShdw blurRad="12700" dist="38100" dir="2700000" algn="tl" rotWithShape="0">
                    <a:prstClr val="white">
                      <a:lumMod val="50000"/>
                    </a:prstClr>
                  </a:outerShdw>
                </a:effectLst>
                <a:latin typeface="Verdana"/>
              </a:rPr>
              <a:t>Let’s meet </a:t>
            </a:r>
          </a:p>
          <a:p>
            <a:pPr marL="0" marR="0" lvl="0" indent="0" defTabSz="457200" rtl="0" eaLnBrk="1" fontAlgn="auto" latinLnBrk="0" hangingPunct="1">
              <a:lnSpc>
                <a:spcPct val="100000"/>
              </a:lnSpc>
              <a:spcBef>
                <a:spcPts val="0"/>
              </a:spcBef>
              <a:spcAft>
                <a:spcPts val="0"/>
              </a:spcAft>
              <a:buClrTx/>
              <a:buSzTx/>
              <a:buFontTx/>
              <a:buNone/>
              <a:tabLst/>
              <a:defRPr/>
            </a:pPr>
            <a:r>
              <a:rPr lang="en-US" sz="2800" b="1" dirty="0">
                <a:ln w="9525">
                  <a:solidFill>
                    <a:prstClr val="white"/>
                  </a:solidFill>
                  <a:prstDash val="solid"/>
                </a:ln>
                <a:solidFill>
                  <a:prstClr val="white"/>
                </a:solidFill>
                <a:effectLst>
                  <a:outerShdw blurRad="12700" dist="38100" dir="2700000" algn="tl" rotWithShape="0">
                    <a:prstClr val="white">
                      <a:lumMod val="50000"/>
                    </a:prstClr>
                  </a:outerShdw>
                </a:effectLst>
                <a:latin typeface="Verdana"/>
              </a:rPr>
              <a:t>online</a:t>
            </a:r>
            <a:endParaRPr kumimoji="0" lang="en-US" sz="2800" b="1" i="0" u="none" strike="noStrike" kern="1200" cap="none" spc="0" normalizeH="0" baseline="0" noProof="0" dirty="0">
              <a:ln w="9525">
                <a:solidFill>
                  <a:prstClr val="white"/>
                </a:solidFill>
                <a:prstDash val="solid"/>
              </a:ln>
              <a:solidFill>
                <a:prstClr val="white"/>
              </a:solidFill>
              <a:effectLst>
                <a:outerShdw blurRad="12700" dist="38100" dir="2700000" algn="tl" rotWithShape="0">
                  <a:prstClr val="white">
                    <a:lumMod val="50000"/>
                  </a:prstClr>
                </a:outerShdw>
              </a:effectLst>
              <a:uLnTx/>
              <a:uFillTx/>
              <a:latin typeface="Verdana"/>
              <a:ea typeface="+mn-ea"/>
              <a:cs typeface="+mn-cs"/>
            </a:endParaRPr>
          </a:p>
        </p:txBody>
      </p:sp>
    </p:spTree>
    <p:extLst>
      <p:ext uri="{BB962C8B-B14F-4D97-AF65-F5344CB8AC3E}">
        <p14:creationId xmlns:p14="http://schemas.microsoft.com/office/powerpoint/2010/main" val="3412634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3.xml><?xml version="1.0" encoding="utf-8"?>
<a:theme xmlns:a="http://schemas.openxmlformats.org/drawingml/2006/main" name="One Microsof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4.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2E3683E4EEBD4DB70A707115777C23" ma:contentTypeVersion="6" ma:contentTypeDescription="Create a new document." ma:contentTypeScope="" ma:versionID="d4f02190e8a7a461ef0b1e91bc5bb4f3">
  <xsd:schema xmlns:xsd="http://www.w3.org/2001/XMLSchema" xmlns:xs="http://www.w3.org/2001/XMLSchema" xmlns:p="http://schemas.microsoft.com/office/2006/metadata/properties" xmlns:ns2="7d1acd87-1e3d-4a83-a83e-17ca29b9c4be" xmlns:ns3="f912454f-debc-4c21-b98b-fc83e328c6c8" targetNamespace="http://schemas.microsoft.com/office/2006/metadata/properties" ma:root="true" ma:fieldsID="6a2ea85282adc4ca35bc9d8a33984994" ns2:_="" ns3:_="">
    <xsd:import namespace="7d1acd87-1e3d-4a83-a83e-17ca29b9c4be"/>
    <xsd:import namespace="f912454f-debc-4c21-b98b-fc83e328c6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1acd87-1e3d-4a83-a83e-17ca29b9c4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12454f-debc-4c21-b98b-fc83e328c6c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7147CC-B5D4-4F25-A41A-0E0686D6599D}">
  <ds:schemaRefs>
    <ds:schemaRef ds:uri="http://schemas.microsoft.com/sharepoint/v3/contenttype/forms"/>
  </ds:schemaRefs>
</ds:datastoreItem>
</file>

<file path=customXml/itemProps2.xml><?xml version="1.0" encoding="utf-8"?>
<ds:datastoreItem xmlns:ds="http://schemas.openxmlformats.org/officeDocument/2006/customXml" ds:itemID="{3397C033-6524-4F85-AD63-51A5DB620978}">
  <ds:schemaRefs>
    <ds:schemaRef ds:uri="http://schemas.openxmlformats.org/package/2006/metadata/core-properties"/>
    <ds:schemaRef ds:uri="http://www.w3.org/XML/1998/namespace"/>
    <ds:schemaRef ds:uri="http://purl.org/dc/elements/1.1/"/>
    <ds:schemaRef ds:uri="http://schemas.microsoft.com/office/infopath/2007/PartnerControls"/>
    <ds:schemaRef ds:uri="http://schemas.microsoft.com/office/2006/documentManagement/types"/>
    <ds:schemaRef ds:uri="f912454f-debc-4c21-b98b-fc83e328c6c8"/>
    <ds:schemaRef ds:uri="7d1acd87-1e3d-4a83-a83e-17ca29b9c4be"/>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589D5C0D-B6C2-491A-89DD-0FE8BC30DB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1acd87-1e3d-4a83-a83e-17ca29b9c4be"/>
    <ds:schemaRef ds:uri="f912454f-debc-4c21-b98b-fc83e328c6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PPT-mal_NIC.potx</Template>
  <TotalTime>2045</TotalTime>
  <Words>2696</Words>
  <Application>Microsoft Office PowerPoint</Application>
  <PresentationFormat>On-screen Show (16:9)</PresentationFormat>
  <Paragraphs>458</Paragraphs>
  <Slides>94</Slides>
  <Notes>43</Notes>
  <HiddenSlides>1</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94</vt:i4>
      </vt:variant>
    </vt:vector>
  </HeadingPairs>
  <TitlesOfParts>
    <vt:vector size="115" baseType="lpstr">
      <vt:lpstr>ＭＳ Ｐゴシック</vt:lpstr>
      <vt:lpstr>Arial</vt:lpstr>
      <vt:lpstr>Calibri</vt:lpstr>
      <vt:lpstr>Calibri Light</vt:lpstr>
      <vt:lpstr>Consolas</vt:lpstr>
      <vt:lpstr>Museo Sans 100</vt:lpstr>
      <vt:lpstr>Museo Sans 300</vt:lpstr>
      <vt:lpstr>Segoe UI</vt:lpstr>
      <vt:lpstr>Segoe UI Black</vt:lpstr>
      <vt:lpstr>Segoe UI Bold</vt:lpstr>
      <vt:lpstr>Segoe UI Light</vt:lpstr>
      <vt:lpstr>Segoe UI Semibold</vt:lpstr>
      <vt:lpstr>Segoe UI Semilight</vt:lpstr>
      <vt:lpstr>Verdana</vt:lpstr>
      <vt:lpstr>Wingdings</vt:lpstr>
      <vt:lpstr>PPT-mal_NIC</vt:lpstr>
      <vt:lpstr>LIGHT COLOR TEMPLATE</vt:lpstr>
      <vt:lpstr>One Microsoft</vt:lpstr>
      <vt:lpstr>1_5-50203_Microsoft_Ignite_Template</vt:lpstr>
      <vt:lpstr>1_Office Theme</vt:lpstr>
      <vt:lpstr>2_5-50203_Microsoft_Ignite_Template</vt:lpstr>
      <vt:lpstr>PowerPoint Presentation</vt:lpstr>
      <vt:lpstr>PowerPoint Presentation</vt:lpstr>
      <vt:lpstr>PowerPoint Presentation</vt:lpstr>
      <vt:lpstr>PowerPoint Presentation</vt:lpstr>
      <vt:lpstr>PowerPoint Presentation</vt:lpstr>
      <vt:lpstr>   Protect your sensitive data – wherever it lives or travels</vt:lpstr>
      <vt:lpstr>Data protection &amp; data governance go hand-in-hand</vt:lpstr>
      <vt:lpstr>PowerPoint Presentation</vt:lpstr>
      <vt:lpstr>PowerPoint Presentation</vt:lpstr>
      <vt:lpstr>PowerPoint Presentation</vt:lpstr>
      <vt:lpstr>PowerPoint Presentation</vt:lpstr>
      <vt:lpstr>PowerPoint Presentation</vt:lpstr>
      <vt:lpstr>PowerPoint Presentation</vt:lpstr>
      <vt:lpstr>Unified labeling across Office 365, Azure and Windows Information Protection</vt:lpstr>
      <vt:lpstr>PowerPoint Presentation</vt:lpstr>
      <vt:lpstr>Demo</vt:lpstr>
      <vt:lpstr>New Microsoft 365 Specialized Workspaces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Native labeling experiences built into Office applications</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Existing AIP customers</vt:lpstr>
      <vt:lpstr>Azure Information Protection scanner:  Discover, classify &amp; label files on-premises</vt:lpstr>
      <vt:lpstr>AIP scanner demo</vt:lpstr>
      <vt:lpstr>What is the AIP Scanner</vt:lpstr>
      <vt:lpstr>What do you need to discover your data</vt:lpstr>
      <vt:lpstr>Configure the AIP scanner</vt:lpstr>
      <vt:lpstr>Monitor the scanner nodes at scale</vt:lpstr>
      <vt:lpstr>Discover the data &amp; sensitivity</vt:lpstr>
      <vt:lpstr>Drill down to a file-level view</vt:lpstr>
      <vt:lpstr>Automatically classify, label and protect files in cloud apps with Microsoft Cloud App Security</vt:lpstr>
      <vt:lpstr>Sample scanning rates</vt:lpstr>
      <vt:lpstr>Demo</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Enhanced information protection analytics</vt:lpstr>
      <vt:lpstr>Usage reports – Labeled items</vt:lpstr>
      <vt:lpstr>Discover the data &amp; sensitivity</vt:lpstr>
      <vt:lpstr>Log Analytics</vt:lpstr>
      <vt:lpstr>Data discovery – Repository level view</vt:lpstr>
      <vt:lpstr>Roadmap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Alex de Jong</cp:lastModifiedBy>
  <cp:revision>71</cp:revision>
  <dcterms:created xsi:type="dcterms:W3CDTF">2012-11-21T10:27:26Z</dcterms:created>
  <dcterms:modified xsi:type="dcterms:W3CDTF">2019-02-07T13:31:10Z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0x010100782E3683E4EEBD4DB70A707115777C23</vt:lpwstr>
  </property>
  <property fmtid="{D5CDD505-2E9C-101B-9397-08002B2CF9AE}" pid="3" name="MSIP_Label_6424eeca-224e-41cb-9dc1-1988dd13fed4_Enabled">
    <vt:lpwstr>True</vt:lpwstr>
  </property>
  <property fmtid="{D5CDD505-2E9C-101B-9397-08002B2CF9AE}" pid="4" name="MSIP_Label_6424eeca-224e-41cb-9dc1-1988dd13fed4_SiteId">
    <vt:lpwstr>c41d1e99-31eb-4400-9deb-74b87adbf41c</vt:lpwstr>
  </property>
  <property fmtid="{D5CDD505-2E9C-101B-9397-08002B2CF9AE}" pid="5" name="MSIP_Label_6424eeca-224e-41cb-9dc1-1988dd13fed4_Owner">
    <vt:lpwstr>adejong@successfully.nl</vt:lpwstr>
  </property>
  <property fmtid="{D5CDD505-2E9C-101B-9397-08002B2CF9AE}" pid="6" name="MSIP_Label_6424eeca-224e-41cb-9dc1-1988dd13fed4_SetDate">
    <vt:lpwstr>2019-01-28T11:20:18.1509879Z</vt:lpwstr>
  </property>
  <property fmtid="{D5CDD505-2E9C-101B-9397-08002B2CF9AE}" pid="7" name="MSIP_Label_6424eeca-224e-41cb-9dc1-1988dd13fed4_Name">
    <vt:lpwstr>External</vt:lpwstr>
  </property>
  <property fmtid="{D5CDD505-2E9C-101B-9397-08002B2CF9AE}" pid="8" name="MSIP_Label_6424eeca-224e-41cb-9dc1-1988dd13fed4_Application">
    <vt:lpwstr>Microsoft Azure Information Protection</vt:lpwstr>
  </property>
  <property fmtid="{D5CDD505-2E9C-101B-9397-08002B2CF9AE}" pid="9" name="MSIP_Label_6424eeca-224e-41cb-9dc1-1988dd13fed4_Extended_MSFT_Method">
    <vt:lpwstr>Automatic</vt:lpwstr>
  </property>
  <property fmtid="{D5CDD505-2E9C-101B-9397-08002B2CF9AE}" pid="10" name="Sensitivity">
    <vt:lpwstr>External</vt:lpwstr>
  </property>
</Properties>
</file>